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lvl1pPr marL="0" lvl="0" algn="l" defTabSz="457200">
      <a:defRPr sz="1800" kern="1200">
        <a:solidFill>
          <a:schemeClr val="tx1"/>
        </a:solidFill>
        <a:latin typeface="Arial" panose="020B0604020202090204"/>
        <a:ea typeface="微软雅黑 Light"/>
      </a:defRPr>
    </a:lvl1pPr>
    <a:lvl2pPr marL="457200" lvl="1" algn="l" defTabSz="457200">
      <a:defRPr sz="1800" kern="1200">
        <a:solidFill>
          <a:schemeClr val="tx1"/>
        </a:solidFill>
        <a:latin typeface="Arial" panose="020B0604020202090204"/>
        <a:ea typeface="微软雅黑 Light"/>
      </a:defRPr>
    </a:lvl2pPr>
    <a:lvl3pPr marL="914400" lvl="2" algn="l" defTabSz="457200">
      <a:defRPr sz="1800" kern="1200">
        <a:solidFill>
          <a:schemeClr val="tx1"/>
        </a:solidFill>
        <a:latin typeface="Arial" panose="020B0604020202090204"/>
        <a:ea typeface="微软雅黑 Light"/>
      </a:defRPr>
    </a:lvl3pPr>
    <a:lvl4pPr marL="1371600" lvl="3" algn="l" defTabSz="457200">
      <a:defRPr sz="1800" kern="1200">
        <a:solidFill>
          <a:schemeClr val="tx1"/>
        </a:solidFill>
        <a:latin typeface="Arial" panose="020B0604020202090204"/>
        <a:ea typeface="微软雅黑 Light"/>
      </a:defRPr>
    </a:lvl4pPr>
    <a:lvl5pPr marL="1828800" lvl="4" algn="l" defTabSz="457200">
      <a:defRPr sz="1800" kern="1200">
        <a:solidFill>
          <a:schemeClr val="tx1"/>
        </a:solidFill>
        <a:latin typeface="Arial" panose="020B0604020202090204"/>
        <a:ea typeface="微软雅黑 Light"/>
      </a:defRPr>
    </a:lvl5pPr>
    <a:lvl6pPr marL="2286000" lvl="5" algn="l" defTabSz="457200">
      <a:defRPr sz="1800" kern="1200">
        <a:solidFill>
          <a:schemeClr val="tx1"/>
        </a:solidFill>
        <a:latin typeface="Arial" panose="020B0604020202090204"/>
        <a:ea typeface="微软雅黑 Light"/>
      </a:defRPr>
    </a:lvl6pPr>
    <a:lvl7pPr marL="2743200" lvl="6" algn="l" defTabSz="457200">
      <a:defRPr sz="1800" kern="1200">
        <a:solidFill>
          <a:schemeClr val="tx1"/>
        </a:solidFill>
        <a:latin typeface="Arial" panose="020B0604020202090204"/>
        <a:ea typeface="微软雅黑 Light"/>
      </a:defRPr>
    </a:lvl7pPr>
    <a:lvl8pPr marL="3200400" lvl="7" algn="l" defTabSz="457200">
      <a:defRPr sz="1800" kern="1200">
        <a:solidFill>
          <a:schemeClr val="tx1"/>
        </a:solidFill>
        <a:latin typeface="Arial" panose="020B0604020202090204"/>
        <a:ea typeface="微软雅黑 Light"/>
      </a:defRPr>
    </a:lvl8pPr>
    <a:lvl9pPr marL="3657600" lvl="8" algn="l" defTabSz="457200">
      <a:defRPr sz="1800" kern="1200">
        <a:solidFill>
          <a:schemeClr val="tx1"/>
        </a:solidFill>
        <a:latin typeface="Arial" panose="020B0604020202090204"/>
        <a:ea typeface="微软雅黑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-1"/>
            <a:ext cx="12192000" cy="361139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6350" y="0"/>
            <a:ext cx="12204700" cy="3611393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0400" y="2231104"/>
            <a:ext cx="10858500" cy="1993097"/>
            <a:chOff x="660400" y="1912015"/>
            <a:chExt cx="10858500" cy="1993097"/>
          </a:xfrm>
        </p:grpSpPr>
        <p:sp>
          <p:nvSpPr>
            <p:cNvPr id="10" name="任意多边形: 形状 9"/>
            <p:cNvSpPr/>
            <p:nvPr/>
          </p:nvSpPr>
          <p:spPr>
            <a:xfrm>
              <a:off x="660400" y="1912015"/>
              <a:ext cx="10858500" cy="1386640"/>
            </a:xfrm>
            <a:custGeom>
              <a:avLst/>
              <a:gdLst/>
              <a:ahLst/>
              <a:cxnLst/>
              <a:rect l="l" t="t" r="r" b="b"/>
              <a:pathLst>
                <a:path w="10858500" h="1386640">
                  <a:moveTo>
                    <a:pt x="0" y="0"/>
                  </a:moveTo>
                  <a:lnTo>
                    <a:pt x="10858500" y="0"/>
                  </a:lnTo>
                  <a:lnTo>
                    <a:pt x="10858500" y="1386640"/>
                  </a:lnTo>
                  <a:lnTo>
                    <a:pt x="10794967" y="1386640"/>
                  </a:lnTo>
                  <a:lnTo>
                    <a:pt x="10794967" y="63533"/>
                  </a:lnTo>
                  <a:lnTo>
                    <a:pt x="63533" y="63533"/>
                  </a:lnTo>
                  <a:lnTo>
                    <a:pt x="63533" y="1386640"/>
                  </a:lnTo>
                  <a:lnTo>
                    <a:pt x="0" y="13866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660400" y="3285957"/>
              <a:ext cx="10858500" cy="619155"/>
            </a:xfrm>
            <a:custGeom>
              <a:avLst/>
              <a:gdLst/>
              <a:ahLst/>
              <a:cxnLst/>
              <a:rect l="l" t="t" r="r" b="b"/>
              <a:pathLst>
                <a:path w="10858500" h="619155">
                  <a:moveTo>
                    <a:pt x="0" y="0"/>
                  </a:moveTo>
                  <a:lnTo>
                    <a:pt x="63533" y="0"/>
                  </a:lnTo>
                  <a:lnTo>
                    <a:pt x="63533" y="555622"/>
                  </a:lnTo>
                  <a:lnTo>
                    <a:pt x="10794967" y="555622"/>
                  </a:lnTo>
                  <a:lnTo>
                    <a:pt x="10794967" y="0"/>
                  </a:lnTo>
                  <a:lnTo>
                    <a:pt x="10858500" y="0"/>
                  </a:lnTo>
                  <a:lnTo>
                    <a:pt x="10858500" y="619155"/>
                  </a:lnTo>
                  <a:lnTo>
                    <a:pt x="0" y="6191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31493" y="4554182"/>
            <a:ext cx="133352" cy="148470"/>
            <a:chOff x="5962650" y="4649860"/>
            <a:chExt cx="266700" cy="409576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5962650" y="4649861"/>
              <a:ext cx="266700" cy="409575"/>
            </a:xfrm>
            <a:prstGeom prst="line">
              <a:avLst/>
            </a:prstGeom>
            <a:ln w="19050">
              <a:solidFill>
                <a:schemeClr val="tx2"/>
              </a:solidFill>
              <a:prstDash val="solid"/>
              <a:miter/>
            </a:ln>
          </p:spPr>
        </p:cxnSp>
        <p:cxnSp>
          <p:nvCxnSpPr>
            <p:cNvPr id="18" name="直接连接符 17"/>
            <p:cNvCxnSpPr/>
            <p:nvPr/>
          </p:nvCxnSpPr>
          <p:spPr>
            <a:xfrm>
              <a:off x="5962650" y="4649860"/>
              <a:ext cx="266700" cy="409575"/>
            </a:xfrm>
            <a:prstGeom prst="line">
              <a:avLst/>
            </a:prstGeom>
            <a:ln w="19050">
              <a:solidFill>
                <a:schemeClr val="tx2"/>
              </a:solidFill>
              <a:prstDash val="solid"/>
              <a:miter/>
            </a:ln>
          </p:spPr>
        </p:cxnSp>
      </p:grpSp>
      <p:sp>
        <p:nvSpPr>
          <p:cNvPr id="20" name="文本占位符 19"/>
          <p:cNvSpPr/>
          <p:nvPr>
            <p:ph type="body" idx="10" hasCustomPrompt="1"/>
          </p:nvPr>
        </p:nvSpPr>
        <p:spPr>
          <a:xfrm>
            <a:off x="660399" y="2804939"/>
            <a:ext cx="10858500" cy="7017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lvl="0" indent="0" algn="ctr" defTabSz="457200">
              <a:buNone/>
              <a:defRPr lang="zh-CN" sz="44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</a:lstStyle>
          <a:p>
            <a:pPr marL="0" lvl="0" algn="ctr" defTabSz="457200"/>
            <a:r>
              <a:rPr lang="en-US"/>
              <a:t>Click to edit Master title style</a:t>
            </a:r>
            <a:endParaRPr lang="zh-CN"/>
          </a:p>
        </p:txBody>
      </p:sp>
      <p:sp>
        <p:nvSpPr>
          <p:cNvPr id="24" name="文本占位符 23"/>
          <p:cNvSpPr/>
          <p:nvPr>
            <p:ph type="body" idx="13" hasCustomPrompt="1"/>
          </p:nvPr>
        </p:nvSpPr>
        <p:spPr>
          <a:xfrm>
            <a:off x="660400" y="3693506"/>
            <a:ext cx="108585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indent="0" algn="ctr" defTabSz="457200">
              <a:buNone/>
              <a:defRPr lang="zh-CN" sz="1800" spc="40">
                <a:solidFill>
                  <a:schemeClr val="tx2"/>
                </a:solidFill>
                <a:latin typeface="Arial" panose="020B0604020202090204"/>
              </a:defRPr>
            </a:lvl1pPr>
            <a:lvl2pPr lvl="1">
              <a:defRPr lang="zh-CN" sz="1800"/>
            </a:lvl2pPr>
            <a:lvl3pPr lvl="2">
              <a:defRPr lang="zh-CN" sz="1800"/>
            </a:lvl3pPr>
            <a:lvl4pPr lvl="3">
              <a:defRPr lang="zh-CN"/>
            </a:lvl4pPr>
            <a:lvl5pPr lvl="4">
              <a:defRPr lang="zh-CN"/>
            </a:lvl5pPr>
          </a:lstStyle>
          <a:p>
            <a:pPr marL="0" lvl="0" algn="ctr" defTabSz="457200"/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29" name="文本占位符 23"/>
          <p:cNvSpPr/>
          <p:nvPr>
            <p:ph type="body" idx="14" hasCustomPrompt="1"/>
          </p:nvPr>
        </p:nvSpPr>
        <p:spPr>
          <a:xfrm>
            <a:off x="4394200" y="4811592"/>
            <a:ext cx="33909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indent="0" algn="ctr" defTabSz="457200">
              <a:buNone/>
              <a:defRPr lang="zh-CN" sz="1800" spc="40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lvl="1">
              <a:defRPr lang="zh-CN" sz="1800"/>
            </a:lvl2pPr>
            <a:lvl3pPr lvl="2">
              <a:defRPr lang="zh-CN" sz="1800"/>
            </a:lvl3pPr>
            <a:lvl4pPr lvl="3">
              <a:defRPr lang="zh-CN"/>
            </a:lvl4pPr>
            <a:lvl5pPr lvl="4">
              <a:defRPr lang="zh-CN"/>
            </a:lvl5pPr>
          </a:lstStyle>
          <a:p>
            <a:pPr marL="0" lvl="0" algn="ctr" defTabSz="457200"/>
            <a:r>
              <a:rPr lang="en-US"/>
              <a:t>Signature</a:t>
            </a:r>
            <a:endParaRPr lang="en-US"/>
          </a:p>
        </p:txBody>
      </p:sp>
      <p:sp>
        <p:nvSpPr>
          <p:cNvPr id="30" name="文本占位符 23"/>
          <p:cNvSpPr/>
          <p:nvPr>
            <p:ph type="body" idx="15" hasCustomPrompt="1"/>
          </p:nvPr>
        </p:nvSpPr>
        <p:spPr>
          <a:xfrm>
            <a:off x="4394200" y="5262164"/>
            <a:ext cx="33909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indent="0" algn="ctr" defTabSz="457200">
              <a:buNone/>
              <a:defRPr lang="zh-CN" sz="1800" spc="40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lvl="1">
              <a:defRPr lang="zh-CN" sz="1800"/>
            </a:lvl2pPr>
            <a:lvl3pPr lvl="2">
              <a:defRPr lang="zh-CN" sz="1800"/>
            </a:lvl3pPr>
            <a:lvl4pPr lvl="3">
              <a:defRPr lang="zh-CN"/>
            </a:lvl4pPr>
            <a:lvl5pPr lvl="4">
              <a:defRPr lang="zh-CN"/>
            </a:lvl5pPr>
          </a:lstStyle>
          <a:p>
            <a:pPr marL="0" lvl="0" algn="ctr" defTabSz="457200"/>
            <a:r>
              <a:rPr lang="en-US"/>
              <a:t>Department</a:t>
            </a:r>
            <a:endParaRPr lang="en-US"/>
          </a:p>
        </p:txBody>
      </p:sp>
      <p:sp>
        <p:nvSpPr>
          <p:cNvPr id="31" name="文本占位符 23"/>
          <p:cNvSpPr/>
          <p:nvPr>
            <p:ph type="body" idx="16" hasCustomPrompt="1"/>
          </p:nvPr>
        </p:nvSpPr>
        <p:spPr>
          <a:xfrm>
            <a:off x="4394200" y="5712736"/>
            <a:ext cx="33909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indent="0" algn="ctr" defTabSz="457200">
              <a:buNone/>
              <a:defRPr lang="zh-CN" sz="1800" spc="40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lvl="1">
              <a:defRPr lang="zh-CN" sz="1800"/>
            </a:lvl2pPr>
            <a:lvl3pPr lvl="2">
              <a:defRPr lang="zh-CN" sz="1800"/>
            </a:lvl3pPr>
            <a:lvl4pPr lvl="3">
              <a:defRPr lang="zh-CN"/>
            </a:lvl4pPr>
            <a:lvl5pPr lvl="4">
              <a:defRPr lang="zh-CN"/>
            </a:lvl5pPr>
          </a:lstStyle>
          <a:p>
            <a:pPr marL="0" lvl="0" algn="ctr" defTabSz="457200"/>
            <a:r>
              <a:rPr lang="en-US"/>
              <a:t>Date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段文字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1" y="267172"/>
            <a:ext cx="9486459" cy="579395"/>
          </a:xfrm>
          <a:custGeom>
            <a:avLst/>
            <a:gdLst/>
            <a:ahLst/>
            <a:cxnLst/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solidFill>
            <a:srgbClr val="003B6A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3029" y="435931"/>
            <a:ext cx="257171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371973" y="322200"/>
              <a:ext cx="120110" cy="208413"/>
            </a:xfrm>
            <a:custGeom>
              <a:avLst/>
              <a:gdLst/>
              <a:ahLst/>
              <a:cxnLst/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37460" y="322200"/>
              <a:ext cx="101826" cy="208413"/>
            </a:xfrm>
            <a:custGeom>
              <a:avLst/>
              <a:gdLst/>
              <a:ahLst/>
              <a:cxnLst/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内容占位符 2"/>
          <p:cNvSpPr/>
          <p:nvPr>
            <p:ph idx="13"/>
          </p:nvPr>
        </p:nvSpPr>
        <p:spPr>
          <a:xfrm>
            <a:off x="830598" y="1395528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20" name="内容占位符 2"/>
          <p:cNvSpPr/>
          <p:nvPr>
            <p:ph idx="14"/>
          </p:nvPr>
        </p:nvSpPr>
        <p:spPr>
          <a:xfrm>
            <a:off x="926079" y="1850019"/>
            <a:ext cx="2278836" cy="3920066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9" name="内容占位符 2"/>
          <p:cNvSpPr/>
          <p:nvPr>
            <p:ph idx="15"/>
          </p:nvPr>
        </p:nvSpPr>
        <p:spPr>
          <a:xfrm>
            <a:off x="3548398" y="1395528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0" name="内容占位符 2"/>
          <p:cNvSpPr/>
          <p:nvPr>
            <p:ph idx="16"/>
          </p:nvPr>
        </p:nvSpPr>
        <p:spPr>
          <a:xfrm>
            <a:off x="3643879" y="1850019"/>
            <a:ext cx="2278836" cy="3920066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5" name="内容占位符 2"/>
          <p:cNvSpPr/>
          <p:nvPr>
            <p:ph idx="17"/>
          </p:nvPr>
        </p:nvSpPr>
        <p:spPr>
          <a:xfrm>
            <a:off x="6266198" y="1395528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6" name="内容占位符 2"/>
          <p:cNvSpPr/>
          <p:nvPr>
            <p:ph idx="18"/>
          </p:nvPr>
        </p:nvSpPr>
        <p:spPr>
          <a:xfrm>
            <a:off x="6361679" y="1850019"/>
            <a:ext cx="2278836" cy="3920066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51" name="内容占位符 2"/>
          <p:cNvSpPr/>
          <p:nvPr>
            <p:ph idx="19"/>
          </p:nvPr>
        </p:nvSpPr>
        <p:spPr>
          <a:xfrm>
            <a:off x="8996698" y="1395528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52" name="内容占位符 2"/>
          <p:cNvSpPr/>
          <p:nvPr>
            <p:ph idx="20"/>
          </p:nvPr>
        </p:nvSpPr>
        <p:spPr>
          <a:xfrm>
            <a:off x="9092179" y="1850019"/>
            <a:ext cx="2278836" cy="3920066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图展示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1" y="267172"/>
            <a:ext cx="9486459" cy="579395"/>
          </a:xfrm>
          <a:custGeom>
            <a:avLst/>
            <a:gdLst/>
            <a:ahLst/>
            <a:cxnLst/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solidFill>
            <a:srgbClr val="003B6A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3029" y="435931"/>
            <a:ext cx="257171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371973" y="322200"/>
              <a:ext cx="120110" cy="208413"/>
            </a:xfrm>
            <a:custGeom>
              <a:avLst/>
              <a:gdLst/>
              <a:ahLst/>
              <a:cxnLst/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37460" y="322200"/>
              <a:ext cx="101826" cy="208413"/>
            </a:xfrm>
            <a:custGeom>
              <a:avLst/>
              <a:gdLst/>
              <a:ahLst/>
              <a:cxnLst/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0" name="图文框 29"/>
          <p:cNvSpPr/>
          <p:nvPr/>
        </p:nvSpPr>
        <p:spPr>
          <a:xfrm>
            <a:off x="2082500" y="1328456"/>
            <a:ext cx="7549733" cy="4486003"/>
          </a:xfrm>
          <a:prstGeom prst="frame">
            <a:avLst>
              <a:gd name="adj1" fmla="val 260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9" name="图片占位符 8"/>
          <p:cNvSpPr/>
          <p:nvPr>
            <p:ph type="pic" idx="13"/>
          </p:nvPr>
        </p:nvSpPr>
        <p:spPr>
          <a:xfrm>
            <a:off x="2470179" y="1518878"/>
            <a:ext cx="7549733" cy="4105159"/>
          </a:xfrm>
          <a:prstGeom prst="rect">
            <a:avLst/>
          </a:prstGeom>
          <a:ln w="53975" cap="sq">
            <a:solidFill>
              <a:schemeClr val="tx2">
                <a:lumMod val="40000"/>
                <a:lumOff val="60000"/>
              </a:schemeClr>
            </a:solidFill>
            <a:miter/>
          </a:ln>
        </p:spPr>
        <p:txBody>
          <a:bodyPr/>
          <a:lstStyle/>
          <a:p>
            <a:endParaRPr lang="zh-CN"/>
          </a:p>
        </p:txBody>
      </p:sp>
      <p:sp>
        <p:nvSpPr>
          <p:cNvPr id="11" name="矩形 10"/>
          <p:cNvSpPr/>
          <p:nvPr/>
        </p:nvSpPr>
        <p:spPr>
          <a:xfrm>
            <a:off x="1871099" y="1849430"/>
            <a:ext cx="449305" cy="34440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14" name="竖排文字占位符 13"/>
          <p:cNvSpPr/>
          <p:nvPr>
            <p:ph type="body" idx="14" hasCustomPrompt="1"/>
          </p:nvPr>
        </p:nvSpPr>
        <p:spPr>
          <a:xfrm>
            <a:off x="1924107" y="1849430"/>
            <a:ext cx="418492" cy="3444051"/>
          </a:xfrm>
          <a:prstGeom prst="rect">
            <a:avLst/>
          </a:prstGeom>
        </p:spPr>
        <p:txBody>
          <a:bodyPr vert="eaVert"/>
          <a:lstStyle>
            <a:lvl1pPr marL="0" lvl="0" indent="0" algn="ctr">
              <a:buNone/>
              <a:defRPr lang="zh-CN" sz="2400" b="1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lvl="1">
              <a:defRPr lang="zh-CN" b="1">
                <a:latin typeface="微软雅黑"/>
                <a:ea typeface="微软雅黑"/>
              </a:defRPr>
            </a:lvl2pPr>
            <a:lvl3pPr lvl="2">
              <a:defRPr lang="zh-CN" sz="2400" b="1">
                <a:latin typeface="微软雅黑"/>
                <a:ea typeface="微软雅黑"/>
              </a:defRPr>
            </a:lvl3pPr>
            <a:lvl4pPr lvl="3">
              <a:defRPr lang="zh-CN" sz="2400" b="1">
                <a:latin typeface="微软雅黑"/>
                <a:ea typeface="微软雅黑"/>
              </a:defRPr>
            </a:lvl4pPr>
            <a:lvl5pPr lvl="4">
              <a:defRPr lang="zh-CN" sz="2400" b="1">
                <a:latin typeface="微软雅黑"/>
                <a:ea typeface="微软雅黑"/>
              </a:defRPr>
            </a:lvl5pPr>
          </a:lstStyle>
          <a:p>
            <a:pPr marL="228600" lvl="0" indent="-228600"/>
            <a:r>
              <a:rPr lang="zh-CN"/>
              <a:t>输入图片说明文字</a:t>
            </a:r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图文展示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1" y="267172"/>
            <a:ext cx="9486459" cy="579395"/>
          </a:xfrm>
          <a:custGeom>
            <a:avLst/>
            <a:gdLst/>
            <a:ahLst/>
            <a:cxnLst/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solidFill>
            <a:srgbClr val="003B6A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3029" y="435931"/>
            <a:ext cx="257171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371973" y="322200"/>
              <a:ext cx="120110" cy="208413"/>
            </a:xfrm>
            <a:custGeom>
              <a:avLst/>
              <a:gdLst/>
              <a:ahLst/>
              <a:cxnLst/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37460" y="322200"/>
              <a:ext cx="101826" cy="208413"/>
            </a:xfrm>
            <a:custGeom>
              <a:avLst/>
              <a:gdLst/>
              <a:ahLst/>
              <a:cxnLst/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图文框 16"/>
          <p:cNvSpPr/>
          <p:nvPr/>
        </p:nvSpPr>
        <p:spPr>
          <a:xfrm>
            <a:off x="660400" y="1784267"/>
            <a:ext cx="10858500" cy="3571504"/>
          </a:xfrm>
          <a:prstGeom prst="frame">
            <a:avLst>
              <a:gd name="adj1" fmla="val 1459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18" name="图片占位符 8"/>
          <p:cNvSpPr/>
          <p:nvPr>
            <p:ph type="pic" idx="13"/>
          </p:nvPr>
        </p:nvSpPr>
        <p:spPr>
          <a:xfrm>
            <a:off x="1296001" y="1613938"/>
            <a:ext cx="3887078" cy="410515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zh-CN"/>
          </a:p>
        </p:txBody>
      </p:sp>
      <p:sp>
        <p:nvSpPr>
          <p:cNvPr id="20" name="竖排文字占位符 13"/>
          <p:cNvSpPr/>
          <p:nvPr>
            <p:ph type="body" idx="14" hasCustomPrompt="1"/>
          </p:nvPr>
        </p:nvSpPr>
        <p:spPr>
          <a:xfrm>
            <a:off x="1092025" y="5100835"/>
            <a:ext cx="2870467" cy="458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lvl="0" indent="0" algn="ctr">
              <a:buNone/>
              <a:defRPr lang="zh-CN"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lvl="1">
              <a:defRPr lang="zh-CN" b="1">
                <a:latin typeface="微软雅黑"/>
                <a:ea typeface="微软雅黑"/>
              </a:defRPr>
            </a:lvl2pPr>
            <a:lvl3pPr lvl="2">
              <a:defRPr lang="zh-CN" sz="2400" b="1">
                <a:latin typeface="微软雅黑"/>
                <a:ea typeface="微软雅黑"/>
              </a:defRPr>
            </a:lvl3pPr>
            <a:lvl4pPr lvl="3">
              <a:defRPr lang="zh-CN" sz="2400" b="1">
                <a:latin typeface="微软雅黑"/>
                <a:ea typeface="微软雅黑"/>
              </a:defRPr>
            </a:lvl4pPr>
            <a:lvl5pPr lvl="4">
              <a:defRPr lang="zh-CN" sz="2400" b="1">
                <a:latin typeface="微软雅黑"/>
                <a:ea typeface="微软雅黑"/>
              </a:defRPr>
            </a:lvl5pPr>
          </a:lstStyle>
          <a:p>
            <a:pPr marL="228600" lvl="0" indent="-228600"/>
            <a:r>
              <a:rPr lang="zh-CN"/>
              <a:t>输入图片说明文字</a:t>
            </a:r>
            <a:endParaRPr lang="zh-CN"/>
          </a:p>
        </p:txBody>
      </p:sp>
      <p:sp>
        <p:nvSpPr>
          <p:cNvPr id="21" name="内容占位符 2"/>
          <p:cNvSpPr/>
          <p:nvPr>
            <p:ph idx="15"/>
          </p:nvPr>
        </p:nvSpPr>
        <p:spPr>
          <a:xfrm>
            <a:off x="6081486" y="2153539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0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22" name="矩形 21"/>
          <p:cNvSpPr/>
          <p:nvPr/>
        </p:nvSpPr>
        <p:spPr>
          <a:xfrm>
            <a:off x="5910037" y="2153539"/>
            <a:ext cx="171448" cy="370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23" name="内容占位符 2"/>
          <p:cNvSpPr/>
          <p:nvPr>
            <p:ph idx="16"/>
          </p:nvPr>
        </p:nvSpPr>
        <p:spPr>
          <a:xfrm>
            <a:off x="5774357" y="2618894"/>
            <a:ext cx="5158014" cy="2351315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图文展示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75652" y="1399163"/>
            <a:ext cx="7195931" cy="1754855"/>
          </a:xfrm>
          <a:prstGeom prst="rect">
            <a:avLst/>
          </a:prstGeom>
          <a:solidFill>
            <a:schemeClr val="tx2">
              <a:alpha val="44000"/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1" y="267172"/>
            <a:ext cx="9486459" cy="579395"/>
          </a:xfrm>
          <a:custGeom>
            <a:avLst/>
            <a:gdLst/>
            <a:ahLst/>
            <a:cxnLst/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solidFill>
            <a:srgbClr val="003B6A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3029" y="435931"/>
            <a:ext cx="257171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371973" y="322200"/>
              <a:ext cx="120110" cy="208413"/>
            </a:xfrm>
            <a:custGeom>
              <a:avLst/>
              <a:gdLst/>
              <a:ahLst/>
              <a:cxnLst/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37460" y="322200"/>
              <a:ext cx="101826" cy="208413"/>
            </a:xfrm>
            <a:custGeom>
              <a:avLst/>
              <a:gdLst/>
              <a:ahLst/>
              <a:cxnLst/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" name="图片占位符 8"/>
          <p:cNvSpPr/>
          <p:nvPr>
            <p:ph type="pic" idx="13"/>
          </p:nvPr>
        </p:nvSpPr>
        <p:spPr>
          <a:xfrm>
            <a:off x="1117850" y="1306397"/>
            <a:ext cx="3016043" cy="1947582"/>
          </a:xfrm>
          <a:prstGeom prst="rect">
            <a:avLst/>
          </a:prstGeom>
          <a:ln w="53975" cap="sq">
            <a:solidFill>
              <a:schemeClr val="tx2"/>
            </a:solidFill>
            <a:miter/>
          </a:ln>
        </p:spPr>
        <p:txBody>
          <a:bodyPr/>
          <a:lstStyle/>
          <a:p>
            <a:endParaRPr lang="zh-CN"/>
          </a:p>
        </p:txBody>
      </p:sp>
      <p:sp>
        <p:nvSpPr>
          <p:cNvPr id="23" name="内容占位符 2"/>
          <p:cNvSpPr/>
          <p:nvPr>
            <p:ph idx="16"/>
          </p:nvPr>
        </p:nvSpPr>
        <p:spPr>
          <a:xfrm>
            <a:off x="4373217" y="1895061"/>
            <a:ext cx="6496596" cy="1163163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28" name="内容占位符 2"/>
          <p:cNvSpPr/>
          <p:nvPr>
            <p:ph idx="15"/>
          </p:nvPr>
        </p:nvSpPr>
        <p:spPr>
          <a:xfrm>
            <a:off x="4662142" y="1524560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0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29" name="矩形 28"/>
          <p:cNvSpPr/>
          <p:nvPr/>
        </p:nvSpPr>
        <p:spPr>
          <a:xfrm>
            <a:off x="4490693" y="1524560"/>
            <a:ext cx="171448" cy="370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975652" y="3842643"/>
            <a:ext cx="7195931" cy="1754855"/>
          </a:xfrm>
          <a:prstGeom prst="rect">
            <a:avLst/>
          </a:prstGeom>
          <a:solidFill>
            <a:schemeClr val="tx2">
              <a:alpha val="44000"/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31" name="图片占位符 8"/>
          <p:cNvSpPr/>
          <p:nvPr>
            <p:ph type="pic" idx="17"/>
          </p:nvPr>
        </p:nvSpPr>
        <p:spPr>
          <a:xfrm>
            <a:off x="1117850" y="3749877"/>
            <a:ext cx="3016043" cy="1947582"/>
          </a:xfrm>
          <a:prstGeom prst="rect">
            <a:avLst/>
          </a:prstGeom>
          <a:ln w="53975" cap="sq">
            <a:solidFill>
              <a:schemeClr val="tx2"/>
            </a:solidFill>
            <a:miter/>
          </a:ln>
        </p:spPr>
        <p:txBody>
          <a:bodyPr/>
          <a:lstStyle/>
          <a:p>
            <a:endParaRPr lang="zh-CN"/>
          </a:p>
        </p:txBody>
      </p:sp>
      <p:sp>
        <p:nvSpPr>
          <p:cNvPr id="36" name="内容占位符 2"/>
          <p:cNvSpPr/>
          <p:nvPr>
            <p:ph idx="18"/>
          </p:nvPr>
        </p:nvSpPr>
        <p:spPr>
          <a:xfrm>
            <a:off x="4373217" y="4338541"/>
            <a:ext cx="6496596" cy="1163163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7" name="内容占位符 2"/>
          <p:cNvSpPr/>
          <p:nvPr>
            <p:ph idx="19"/>
          </p:nvPr>
        </p:nvSpPr>
        <p:spPr>
          <a:xfrm>
            <a:off x="4662142" y="3968040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0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8" name="矩形 37"/>
          <p:cNvSpPr/>
          <p:nvPr/>
        </p:nvSpPr>
        <p:spPr>
          <a:xfrm>
            <a:off x="4490693" y="3968040"/>
            <a:ext cx="171448" cy="370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图文展示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8186023" y="3413421"/>
            <a:ext cx="2344180" cy="102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923910" y="3413421"/>
            <a:ext cx="2344180" cy="102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1" y="267172"/>
            <a:ext cx="9486459" cy="579395"/>
          </a:xfrm>
          <a:custGeom>
            <a:avLst/>
            <a:gdLst/>
            <a:ahLst/>
            <a:cxnLst/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solidFill>
            <a:srgbClr val="003B6A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3029" y="435931"/>
            <a:ext cx="257171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371973" y="322200"/>
              <a:ext cx="120110" cy="208413"/>
            </a:xfrm>
            <a:custGeom>
              <a:avLst/>
              <a:gdLst/>
              <a:ahLst/>
              <a:cxnLst/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37460" y="322200"/>
              <a:ext cx="101826" cy="208413"/>
            </a:xfrm>
            <a:custGeom>
              <a:avLst/>
              <a:gdLst/>
              <a:ahLst/>
              <a:cxnLst/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图文框 16"/>
          <p:cNvSpPr/>
          <p:nvPr/>
        </p:nvSpPr>
        <p:spPr>
          <a:xfrm>
            <a:off x="1477349" y="1196191"/>
            <a:ext cx="2641600" cy="4865339"/>
          </a:xfrm>
          <a:prstGeom prst="frame">
            <a:avLst>
              <a:gd name="adj1" fmla="val 1459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18" name="图片占位符 8"/>
          <p:cNvSpPr/>
          <p:nvPr>
            <p:ph type="pic" idx="13"/>
          </p:nvPr>
        </p:nvSpPr>
        <p:spPr>
          <a:xfrm>
            <a:off x="1290128" y="1367201"/>
            <a:ext cx="3016043" cy="18150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zh-CN"/>
          </a:p>
        </p:txBody>
      </p:sp>
      <p:sp>
        <p:nvSpPr>
          <p:cNvPr id="23" name="内容占位符 2"/>
          <p:cNvSpPr/>
          <p:nvPr>
            <p:ph idx="16"/>
          </p:nvPr>
        </p:nvSpPr>
        <p:spPr>
          <a:xfrm>
            <a:off x="1658758" y="3658429"/>
            <a:ext cx="2278783" cy="223437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24" name="图文框 23"/>
          <p:cNvSpPr/>
          <p:nvPr/>
        </p:nvSpPr>
        <p:spPr>
          <a:xfrm>
            <a:off x="4761986" y="1196191"/>
            <a:ext cx="2641600" cy="4865339"/>
          </a:xfrm>
          <a:prstGeom prst="frame">
            <a:avLst>
              <a:gd name="adj1" fmla="val 1459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25" name="图片占位符 8"/>
          <p:cNvSpPr/>
          <p:nvPr>
            <p:ph type="pic" idx="17"/>
          </p:nvPr>
        </p:nvSpPr>
        <p:spPr>
          <a:xfrm>
            <a:off x="4574765" y="1367201"/>
            <a:ext cx="3016043" cy="18150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zh-CN"/>
          </a:p>
        </p:txBody>
      </p:sp>
      <p:sp>
        <p:nvSpPr>
          <p:cNvPr id="26" name="竖排文字占位符 13"/>
          <p:cNvSpPr/>
          <p:nvPr>
            <p:ph type="body" idx="18" hasCustomPrompt="1"/>
          </p:nvPr>
        </p:nvSpPr>
        <p:spPr>
          <a:xfrm>
            <a:off x="4680252" y="3039037"/>
            <a:ext cx="2870467" cy="458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 anchorCtr="0"/>
          <a:lstStyle>
            <a:lvl1pPr marL="0" lvl="0" indent="0" algn="ctr">
              <a:buNone/>
              <a:defRPr lang="zh-CN" sz="20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lvl="1">
              <a:defRPr lang="zh-CN" b="1">
                <a:latin typeface="微软雅黑"/>
                <a:ea typeface="微软雅黑"/>
              </a:defRPr>
            </a:lvl2pPr>
            <a:lvl3pPr lvl="2">
              <a:defRPr lang="zh-CN" sz="2400" b="1">
                <a:latin typeface="微软雅黑"/>
                <a:ea typeface="微软雅黑"/>
              </a:defRPr>
            </a:lvl3pPr>
            <a:lvl4pPr lvl="3">
              <a:defRPr lang="zh-CN" sz="2400" b="1">
                <a:latin typeface="微软雅黑"/>
                <a:ea typeface="微软雅黑"/>
              </a:defRPr>
            </a:lvl4pPr>
            <a:lvl5pPr lvl="4">
              <a:defRPr lang="zh-CN" sz="2400" b="1">
                <a:latin typeface="微软雅黑"/>
                <a:ea typeface="微软雅黑"/>
              </a:defRPr>
            </a:lvl5pPr>
          </a:lstStyle>
          <a:p>
            <a:pPr marL="228600" lvl="0" indent="-228600"/>
            <a:r>
              <a:rPr lang="zh-CN"/>
              <a:t>输入图片说明文字</a:t>
            </a:r>
            <a:endParaRPr lang="zh-CN"/>
          </a:p>
        </p:txBody>
      </p:sp>
      <p:sp>
        <p:nvSpPr>
          <p:cNvPr id="27" name="内容占位符 2"/>
          <p:cNvSpPr/>
          <p:nvPr>
            <p:ph idx="19"/>
          </p:nvPr>
        </p:nvSpPr>
        <p:spPr>
          <a:xfrm>
            <a:off x="4943395" y="3658429"/>
            <a:ext cx="2278783" cy="223437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2" name="图文框 31"/>
          <p:cNvSpPr/>
          <p:nvPr/>
        </p:nvSpPr>
        <p:spPr>
          <a:xfrm>
            <a:off x="8032108" y="1196191"/>
            <a:ext cx="2641600" cy="4865339"/>
          </a:xfrm>
          <a:prstGeom prst="frame">
            <a:avLst>
              <a:gd name="adj1" fmla="val 1459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33" name="图片占位符 8"/>
          <p:cNvSpPr/>
          <p:nvPr>
            <p:ph type="pic" idx="20"/>
          </p:nvPr>
        </p:nvSpPr>
        <p:spPr>
          <a:xfrm>
            <a:off x="7844887" y="1367201"/>
            <a:ext cx="3016043" cy="18150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zh-CN"/>
          </a:p>
        </p:txBody>
      </p:sp>
      <p:sp>
        <p:nvSpPr>
          <p:cNvPr id="34" name="竖排文字占位符 13"/>
          <p:cNvSpPr/>
          <p:nvPr>
            <p:ph type="body" idx="21" hasCustomPrompt="1"/>
          </p:nvPr>
        </p:nvSpPr>
        <p:spPr>
          <a:xfrm>
            <a:off x="7950374" y="3039037"/>
            <a:ext cx="2870467" cy="458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 anchorCtr="0"/>
          <a:lstStyle>
            <a:lvl1pPr marL="0" lvl="0" indent="0" algn="ctr">
              <a:buNone/>
              <a:defRPr lang="zh-CN" sz="20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lvl="1">
              <a:defRPr lang="zh-CN" b="1">
                <a:latin typeface="微软雅黑"/>
                <a:ea typeface="微软雅黑"/>
              </a:defRPr>
            </a:lvl2pPr>
            <a:lvl3pPr lvl="2">
              <a:defRPr lang="zh-CN" sz="2400" b="1">
                <a:latin typeface="微软雅黑"/>
                <a:ea typeface="微软雅黑"/>
              </a:defRPr>
            </a:lvl3pPr>
            <a:lvl4pPr lvl="3">
              <a:defRPr lang="zh-CN" sz="2400" b="1">
                <a:latin typeface="微软雅黑"/>
                <a:ea typeface="微软雅黑"/>
              </a:defRPr>
            </a:lvl4pPr>
            <a:lvl5pPr lvl="4">
              <a:defRPr lang="zh-CN" sz="2400" b="1">
                <a:latin typeface="微软雅黑"/>
                <a:ea typeface="微软雅黑"/>
              </a:defRPr>
            </a:lvl5pPr>
          </a:lstStyle>
          <a:p>
            <a:pPr marL="228600" lvl="0" indent="-228600"/>
            <a:r>
              <a:rPr lang="zh-CN"/>
              <a:t>输入图片说明文字</a:t>
            </a:r>
            <a:endParaRPr lang="zh-CN"/>
          </a:p>
        </p:txBody>
      </p:sp>
      <p:sp>
        <p:nvSpPr>
          <p:cNvPr id="35" name="内容占位符 2"/>
          <p:cNvSpPr/>
          <p:nvPr>
            <p:ph idx="22"/>
          </p:nvPr>
        </p:nvSpPr>
        <p:spPr>
          <a:xfrm>
            <a:off x="8213517" y="3658429"/>
            <a:ext cx="2278783" cy="223437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" name="矩形 2"/>
          <p:cNvSpPr/>
          <p:nvPr/>
        </p:nvSpPr>
        <p:spPr>
          <a:xfrm>
            <a:off x="1658759" y="3413421"/>
            <a:ext cx="2344180" cy="102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20" name="竖排文字占位符 13"/>
          <p:cNvSpPr/>
          <p:nvPr>
            <p:ph type="body" idx="14" hasCustomPrompt="1"/>
          </p:nvPr>
        </p:nvSpPr>
        <p:spPr>
          <a:xfrm>
            <a:off x="1395615" y="3039037"/>
            <a:ext cx="2870467" cy="458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 anchorCtr="0"/>
          <a:lstStyle>
            <a:lvl1pPr marL="0" lvl="0" indent="0" algn="ctr">
              <a:buNone/>
              <a:defRPr lang="zh-CN" sz="20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lvl="1">
              <a:defRPr lang="zh-CN" b="1">
                <a:latin typeface="微软雅黑"/>
                <a:ea typeface="微软雅黑"/>
              </a:defRPr>
            </a:lvl2pPr>
            <a:lvl3pPr lvl="2">
              <a:defRPr lang="zh-CN" sz="2400" b="1">
                <a:latin typeface="微软雅黑"/>
                <a:ea typeface="微软雅黑"/>
              </a:defRPr>
            </a:lvl3pPr>
            <a:lvl4pPr lvl="3">
              <a:defRPr lang="zh-CN" sz="2400" b="1">
                <a:latin typeface="微软雅黑"/>
                <a:ea typeface="微软雅黑"/>
              </a:defRPr>
            </a:lvl4pPr>
            <a:lvl5pPr lvl="4">
              <a:defRPr lang="zh-CN" sz="2400" b="1">
                <a:latin typeface="微软雅黑"/>
                <a:ea typeface="微软雅黑"/>
              </a:defRPr>
            </a:lvl5pPr>
          </a:lstStyle>
          <a:p>
            <a:pPr marL="228600" lvl="0" indent="-228600"/>
            <a:r>
              <a:rPr lang="zh-CN"/>
              <a:t>输入图片说明文字</a:t>
            </a:r>
            <a:endParaRPr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图文展示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73695" y="1339629"/>
            <a:ext cx="2577505" cy="4597345"/>
          </a:xfrm>
          <a:prstGeom prst="rect">
            <a:avLst/>
          </a:prstGeom>
          <a:solidFill>
            <a:schemeClr val="tx2">
              <a:alpha val="44000"/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1" y="267172"/>
            <a:ext cx="9486459" cy="579395"/>
          </a:xfrm>
          <a:custGeom>
            <a:avLst/>
            <a:gdLst/>
            <a:ahLst/>
            <a:cxnLst/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solidFill>
            <a:srgbClr val="003B6A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3029" y="435931"/>
            <a:ext cx="257171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371973" y="322200"/>
              <a:ext cx="120110" cy="208413"/>
            </a:xfrm>
            <a:custGeom>
              <a:avLst/>
              <a:gdLst/>
              <a:ahLst/>
              <a:cxnLst/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37460" y="322200"/>
              <a:ext cx="101826" cy="208413"/>
            </a:xfrm>
            <a:custGeom>
              <a:avLst/>
              <a:gdLst/>
              <a:ahLst/>
              <a:cxnLst/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" name="图片占位符 8"/>
          <p:cNvSpPr/>
          <p:nvPr>
            <p:ph type="pic" idx="13"/>
          </p:nvPr>
        </p:nvSpPr>
        <p:spPr>
          <a:xfrm>
            <a:off x="900484" y="1988077"/>
            <a:ext cx="2123926" cy="1551594"/>
          </a:xfrm>
          <a:prstGeom prst="rect">
            <a:avLst/>
          </a:prstGeom>
          <a:ln w="53975" cap="sq">
            <a:solidFill>
              <a:schemeClr val="tx2"/>
            </a:solidFill>
            <a:miter/>
          </a:ln>
        </p:spPr>
        <p:txBody>
          <a:bodyPr/>
          <a:lstStyle/>
          <a:p>
            <a:endParaRPr lang="zh-CN"/>
          </a:p>
        </p:txBody>
      </p:sp>
      <p:sp>
        <p:nvSpPr>
          <p:cNvPr id="3" name="矩形 2"/>
          <p:cNvSpPr/>
          <p:nvPr/>
        </p:nvSpPr>
        <p:spPr>
          <a:xfrm>
            <a:off x="680935" y="1316143"/>
            <a:ext cx="2563024" cy="472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22" name="内容占位符 2"/>
          <p:cNvSpPr/>
          <p:nvPr>
            <p:ph idx="15"/>
          </p:nvPr>
        </p:nvSpPr>
        <p:spPr>
          <a:xfrm>
            <a:off x="794432" y="1392548"/>
            <a:ext cx="2336030" cy="370501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 sz="2000" b="1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4" name="内容占位符 2"/>
          <p:cNvSpPr/>
          <p:nvPr>
            <p:ph idx="16"/>
          </p:nvPr>
        </p:nvSpPr>
        <p:spPr>
          <a:xfrm>
            <a:off x="908047" y="3623722"/>
            <a:ext cx="2108800" cy="2159274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53" name="矩形 52"/>
          <p:cNvSpPr/>
          <p:nvPr/>
        </p:nvSpPr>
        <p:spPr>
          <a:xfrm>
            <a:off x="3437385" y="1339629"/>
            <a:ext cx="2577505" cy="4597345"/>
          </a:xfrm>
          <a:prstGeom prst="rect">
            <a:avLst/>
          </a:prstGeom>
          <a:solidFill>
            <a:schemeClr val="tx2">
              <a:alpha val="44000"/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54" name="图片占位符 8"/>
          <p:cNvSpPr/>
          <p:nvPr>
            <p:ph type="pic" idx="17"/>
          </p:nvPr>
        </p:nvSpPr>
        <p:spPr>
          <a:xfrm>
            <a:off x="3664174" y="1988077"/>
            <a:ext cx="2123926" cy="1551594"/>
          </a:xfrm>
          <a:prstGeom prst="rect">
            <a:avLst/>
          </a:prstGeom>
          <a:ln w="53975" cap="sq">
            <a:solidFill>
              <a:schemeClr val="tx2"/>
            </a:solidFill>
            <a:miter/>
          </a:ln>
        </p:spPr>
        <p:txBody>
          <a:bodyPr/>
          <a:lstStyle/>
          <a:p>
            <a:endParaRPr lang="zh-CN"/>
          </a:p>
        </p:txBody>
      </p:sp>
      <p:sp>
        <p:nvSpPr>
          <p:cNvPr id="55" name="矩形 54"/>
          <p:cNvSpPr/>
          <p:nvPr/>
        </p:nvSpPr>
        <p:spPr>
          <a:xfrm>
            <a:off x="3444625" y="1316143"/>
            <a:ext cx="2563024" cy="472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56" name="内容占位符 2"/>
          <p:cNvSpPr/>
          <p:nvPr>
            <p:ph idx="18"/>
          </p:nvPr>
        </p:nvSpPr>
        <p:spPr>
          <a:xfrm>
            <a:off x="3558122" y="1392548"/>
            <a:ext cx="2336030" cy="370501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 sz="2000" b="1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57" name="内容占位符 2"/>
          <p:cNvSpPr/>
          <p:nvPr>
            <p:ph idx="19"/>
          </p:nvPr>
        </p:nvSpPr>
        <p:spPr>
          <a:xfrm>
            <a:off x="3671737" y="3623722"/>
            <a:ext cx="2108800" cy="2159274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58" name="矩形 57"/>
          <p:cNvSpPr/>
          <p:nvPr/>
        </p:nvSpPr>
        <p:spPr>
          <a:xfrm>
            <a:off x="6191989" y="1339629"/>
            <a:ext cx="2577505" cy="4597345"/>
          </a:xfrm>
          <a:prstGeom prst="rect">
            <a:avLst/>
          </a:prstGeom>
          <a:solidFill>
            <a:schemeClr val="tx2">
              <a:alpha val="44000"/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59" name="图片占位符 8"/>
          <p:cNvSpPr/>
          <p:nvPr>
            <p:ph type="pic" idx="20"/>
          </p:nvPr>
        </p:nvSpPr>
        <p:spPr>
          <a:xfrm>
            <a:off x="6418778" y="1988077"/>
            <a:ext cx="2123926" cy="1551594"/>
          </a:xfrm>
          <a:prstGeom prst="rect">
            <a:avLst/>
          </a:prstGeom>
          <a:ln w="53975" cap="sq">
            <a:solidFill>
              <a:schemeClr val="tx2"/>
            </a:solidFill>
            <a:miter/>
          </a:ln>
        </p:spPr>
        <p:txBody>
          <a:bodyPr/>
          <a:lstStyle/>
          <a:p>
            <a:endParaRPr lang="zh-CN"/>
          </a:p>
        </p:txBody>
      </p:sp>
      <p:sp>
        <p:nvSpPr>
          <p:cNvPr id="60" name="矩形 59"/>
          <p:cNvSpPr/>
          <p:nvPr/>
        </p:nvSpPr>
        <p:spPr>
          <a:xfrm>
            <a:off x="6199229" y="1316143"/>
            <a:ext cx="2563024" cy="472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61" name="内容占位符 2"/>
          <p:cNvSpPr/>
          <p:nvPr>
            <p:ph idx="21"/>
          </p:nvPr>
        </p:nvSpPr>
        <p:spPr>
          <a:xfrm>
            <a:off x="6312726" y="1392548"/>
            <a:ext cx="2336030" cy="370501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 sz="2000" b="1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2" name="内容占位符 2"/>
          <p:cNvSpPr/>
          <p:nvPr>
            <p:ph idx="22"/>
          </p:nvPr>
        </p:nvSpPr>
        <p:spPr>
          <a:xfrm>
            <a:off x="6426341" y="3623722"/>
            <a:ext cx="2108800" cy="2159274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3" name="矩形 62"/>
          <p:cNvSpPr/>
          <p:nvPr/>
        </p:nvSpPr>
        <p:spPr>
          <a:xfrm>
            <a:off x="8946260" y="1339629"/>
            <a:ext cx="2577505" cy="4597345"/>
          </a:xfrm>
          <a:prstGeom prst="rect">
            <a:avLst/>
          </a:prstGeom>
          <a:solidFill>
            <a:schemeClr val="tx2">
              <a:alpha val="44000"/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64" name="图片占位符 8"/>
          <p:cNvSpPr/>
          <p:nvPr>
            <p:ph type="pic" idx="23"/>
          </p:nvPr>
        </p:nvSpPr>
        <p:spPr>
          <a:xfrm>
            <a:off x="9173049" y="1988077"/>
            <a:ext cx="2123926" cy="1551594"/>
          </a:xfrm>
          <a:prstGeom prst="rect">
            <a:avLst/>
          </a:prstGeom>
          <a:ln w="53975" cap="sq">
            <a:solidFill>
              <a:schemeClr val="tx2"/>
            </a:solidFill>
            <a:miter/>
          </a:ln>
        </p:spPr>
        <p:txBody>
          <a:bodyPr/>
          <a:lstStyle/>
          <a:p>
            <a:endParaRPr lang="zh-CN"/>
          </a:p>
        </p:txBody>
      </p:sp>
      <p:sp>
        <p:nvSpPr>
          <p:cNvPr id="65" name="矩形 64"/>
          <p:cNvSpPr/>
          <p:nvPr/>
        </p:nvSpPr>
        <p:spPr>
          <a:xfrm>
            <a:off x="8953500" y="1316143"/>
            <a:ext cx="2563024" cy="472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66" name="内容占位符 2"/>
          <p:cNvSpPr/>
          <p:nvPr>
            <p:ph idx="24"/>
          </p:nvPr>
        </p:nvSpPr>
        <p:spPr>
          <a:xfrm>
            <a:off x="9066997" y="1392548"/>
            <a:ext cx="2336030" cy="370501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 sz="2000" b="1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7" name="内容占位符 2"/>
          <p:cNvSpPr/>
          <p:nvPr>
            <p:ph idx="25"/>
          </p:nvPr>
        </p:nvSpPr>
        <p:spPr>
          <a:xfrm>
            <a:off x="9180612" y="3623722"/>
            <a:ext cx="2108800" cy="2159274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个人介绍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0" y="-11733"/>
            <a:ext cx="12192000" cy="6881466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>
            <a:off x="1" y="267172"/>
            <a:ext cx="9486459" cy="579395"/>
          </a:xfrm>
          <a:custGeom>
            <a:avLst/>
            <a:gdLst/>
            <a:ahLst/>
            <a:cxnLst/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solidFill>
            <a:srgbClr val="003B6A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3029" y="435931"/>
            <a:ext cx="257171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371973" y="322200"/>
              <a:ext cx="120110" cy="208413"/>
            </a:xfrm>
            <a:custGeom>
              <a:avLst/>
              <a:gdLst/>
              <a:ahLst/>
              <a:cxnLst/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37460" y="322200"/>
              <a:ext cx="101826" cy="208413"/>
            </a:xfrm>
            <a:custGeom>
              <a:avLst/>
              <a:gdLst/>
              <a:ahLst/>
              <a:cxnLst/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" name="平行四边形 1"/>
          <p:cNvSpPr/>
          <p:nvPr/>
        </p:nvSpPr>
        <p:spPr>
          <a:xfrm>
            <a:off x="1714500" y="3181614"/>
            <a:ext cx="9588500" cy="2184400"/>
          </a:xfrm>
          <a:prstGeom prst="parallelogram">
            <a:avLst>
              <a:gd name="adj" fmla="val 11628"/>
            </a:avLst>
          </a:prstGeom>
          <a:solidFill>
            <a:schemeClr val="tx2">
              <a:alpha val="44000"/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18" name="图片占位符 8"/>
          <p:cNvSpPr/>
          <p:nvPr>
            <p:ph type="pic" idx="13"/>
          </p:nvPr>
        </p:nvSpPr>
        <p:spPr>
          <a:xfrm>
            <a:off x="1014784" y="1594376"/>
            <a:ext cx="3366716" cy="3980923"/>
          </a:xfrm>
          <a:prstGeom prst="parallelogram">
            <a:avLst>
              <a:gd name="adj" fmla="val 13541"/>
            </a:avLst>
          </a:prstGeom>
          <a:ln w="53975" cap="sq">
            <a:solidFill>
              <a:schemeClr val="tx2"/>
            </a:solidFill>
            <a:miter/>
          </a:ln>
        </p:spPr>
        <p:txBody>
          <a:bodyPr/>
          <a:lstStyle/>
          <a:p>
            <a:endParaRPr lang="zh-CN"/>
          </a:p>
        </p:txBody>
      </p:sp>
      <p:sp>
        <p:nvSpPr>
          <p:cNvPr id="29" name="内容占位符 2"/>
          <p:cNvSpPr/>
          <p:nvPr>
            <p:ph idx="15"/>
          </p:nvPr>
        </p:nvSpPr>
        <p:spPr>
          <a:xfrm>
            <a:off x="4830170" y="1942918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0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2" name="矩形 31"/>
          <p:cNvSpPr/>
          <p:nvPr/>
        </p:nvSpPr>
        <p:spPr>
          <a:xfrm>
            <a:off x="4658722" y="1942918"/>
            <a:ext cx="171448" cy="37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 sz="2000">
              <a:solidFill>
                <a:schemeClr val="lt1"/>
              </a:solidFill>
            </a:endParaRPr>
          </a:p>
        </p:txBody>
      </p:sp>
      <p:sp>
        <p:nvSpPr>
          <p:cNvPr id="33" name="内容占位符 2"/>
          <p:cNvSpPr/>
          <p:nvPr>
            <p:ph idx="16"/>
          </p:nvPr>
        </p:nvSpPr>
        <p:spPr>
          <a:xfrm>
            <a:off x="4830170" y="2544412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0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5" name="矩形 34"/>
          <p:cNvSpPr/>
          <p:nvPr/>
        </p:nvSpPr>
        <p:spPr>
          <a:xfrm>
            <a:off x="4658722" y="2544412"/>
            <a:ext cx="171448" cy="37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 sz="2000">
              <a:solidFill>
                <a:schemeClr val="lt1"/>
              </a:solidFill>
            </a:endParaRPr>
          </a:p>
        </p:txBody>
      </p:sp>
      <p:sp>
        <p:nvSpPr>
          <p:cNvPr id="38" name="内容占位符 2"/>
          <p:cNvSpPr/>
          <p:nvPr>
            <p:ph idx="17"/>
          </p:nvPr>
        </p:nvSpPr>
        <p:spPr>
          <a:xfrm>
            <a:off x="7372351" y="1942918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0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9" name="矩形 38"/>
          <p:cNvSpPr/>
          <p:nvPr/>
        </p:nvSpPr>
        <p:spPr>
          <a:xfrm>
            <a:off x="7200903" y="1942918"/>
            <a:ext cx="171448" cy="37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 sz="2000">
              <a:solidFill>
                <a:schemeClr val="lt1"/>
              </a:solidFill>
            </a:endParaRPr>
          </a:p>
        </p:txBody>
      </p:sp>
      <p:sp>
        <p:nvSpPr>
          <p:cNvPr id="40" name="内容占位符 2"/>
          <p:cNvSpPr/>
          <p:nvPr>
            <p:ph idx="18"/>
          </p:nvPr>
        </p:nvSpPr>
        <p:spPr>
          <a:xfrm>
            <a:off x="7372351" y="2544412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0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1" name="矩形 40"/>
          <p:cNvSpPr/>
          <p:nvPr/>
        </p:nvSpPr>
        <p:spPr>
          <a:xfrm>
            <a:off x="7200903" y="2544412"/>
            <a:ext cx="171448" cy="37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 sz="2000">
              <a:solidFill>
                <a:schemeClr val="lt1"/>
              </a:solidFill>
            </a:endParaRPr>
          </a:p>
        </p:txBody>
      </p:sp>
      <p:sp>
        <p:nvSpPr>
          <p:cNvPr id="42" name="内容占位符 2"/>
          <p:cNvSpPr/>
          <p:nvPr>
            <p:ph idx="19"/>
          </p:nvPr>
        </p:nvSpPr>
        <p:spPr>
          <a:xfrm>
            <a:off x="4432300" y="3487919"/>
            <a:ext cx="6337300" cy="1611394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团队介绍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0" y="-11733"/>
            <a:ext cx="12192000" cy="6881466"/>
          </a:xfrm>
          <a:prstGeom prst="rect">
            <a:avLst/>
          </a:prstGeom>
        </p:spPr>
      </p:pic>
      <p:sp>
        <p:nvSpPr>
          <p:cNvPr id="41" name="图文框 40"/>
          <p:cNvSpPr/>
          <p:nvPr/>
        </p:nvSpPr>
        <p:spPr>
          <a:xfrm>
            <a:off x="660400" y="1137406"/>
            <a:ext cx="10858500" cy="4996694"/>
          </a:xfrm>
          <a:prstGeom prst="frame">
            <a:avLst>
              <a:gd name="adj1" fmla="val 697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56295" y="1492029"/>
            <a:ext cx="2577505" cy="4332801"/>
          </a:xfrm>
          <a:prstGeom prst="rect">
            <a:avLst/>
          </a:prstGeom>
          <a:solidFill>
            <a:schemeClr val="tx2">
              <a:alpha val="44000"/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1" y="267172"/>
            <a:ext cx="9486459" cy="579395"/>
          </a:xfrm>
          <a:custGeom>
            <a:avLst/>
            <a:gdLst/>
            <a:ahLst/>
            <a:cxnLst/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solidFill>
            <a:srgbClr val="003B6A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3029" y="435931"/>
            <a:ext cx="257171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371973" y="322200"/>
              <a:ext cx="120110" cy="208413"/>
            </a:xfrm>
            <a:custGeom>
              <a:avLst/>
              <a:gdLst/>
              <a:ahLst/>
              <a:cxnLst/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37460" y="322200"/>
              <a:ext cx="101826" cy="208413"/>
            </a:xfrm>
            <a:custGeom>
              <a:avLst/>
              <a:gdLst/>
              <a:ahLst/>
              <a:cxnLst/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" name="图片占位符 8"/>
          <p:cNvSpPr/>
          <p:nvPr>
            <p:ph type="pic" idx="13"/>
          </p:nvPr>
        </p:nvSpPr>
        <p:spPr>
          <a:xfrm>
            <a:off x="4536595" y="1646548"/>
            <a:ext cx="1279778" cy="1279778"/>
          </a:xfrm>
          <a:prstGeom prst="ellipse">
            <a:avLst/>
          </a:prstGeom>
          <a:ln w="9525" cap="sq">
            <a:solidFill>
              <a:schemeClr val="tx2"/>
            </a:solidFill>
            <a:miter/>
          </a:ln>
        </p:spPr>
        <p:txBody>
          <a:bodyPr/>
          <a:lstStyle/>
          <a:p>
            <a:endParaRPr lang="zh-CN"/>
          </a:p>
        </p:txBody>
      </p:sp>
      <p:sp>
        <p:nvSpPr>
          <p:cNvPr id="3" name="矩形 2"/>
          <p:cNvSpPr/>
          <p:nvPr/>
        </p:nvSpPr>
        <p:spPr>
          <a:xfrm>
            <a:off x="1163535" y="1468543"/>
            <a:ext cx="2563024" cy="472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22" name="内容占位符 2"/>
          <p:cNvSpPr/>
          <p:nvPr>
            <p:ph idx="15"/>
          </p:nvPr>
        </p:nvSpPr>
        <p:spPr>
          <a:xfrm>
            <a:off x="1277032" y="1544948"/>
            <a:ext cx="2336030" cy="370501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 sz="2000" b="1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4" name="内容占位符 2"/>
          <p:cNvSpPr/>
          <p:nvPr>
            <p:ph idx="16"/>
          </p:nvPr>
        </p:nvSpPr>
        <p:spPr>
          <a:xfrm>
            <a:off x="4122084" y="2957167"/>
            <a:ext cx="2108800" cy="62810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28" name="图片占位符 8"/>
          <p:cNvSpPr/>
          <p:nvPr>
            <p:ph type="pic" idx="17"/>
          </p:nvPr>
        </p:nvSpPr>
        <p:spPr>
          <a:xfrm>
            <a:off x="6927879" y="1646548"/>
            <a:ext cx="1279778" cy="1279778"/>
          </a:xfrm>
          <a:prstGeom prst="ellipse">
            <a:avLst/>
          </a:prstGeom>
          <a:ln w="9525" cap="sq">
            <a:solidFill>
              <a:schemeClr val="tx2"/>
            </a:solidFill>
            <a:miter/>
          </a:ln>
        </p:spPr>
        <p:txBody>
          <a:bodyPr/>
          <a:lstStyle/>
          <a:p>
            <a:endParaRPr lang="zh-CN"/>
          </a:p>
        </p:txBody>
      </p:sp>
      <p:sp>
        <p:nvSpPr>
          <p:cNvPr id="29" name="内容占位符 2"/>
          <p:cNvSpPr/>
          <p:nvPr>
            <p:ph idx="18"/>
          </p:nvPr>
        </p:nvSpPr>
        <p:spPr>
          <a:xfrm>
            <a:off x="6513368" y="2957167"/>
            <a:ext cx="2108800" cy="62810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0" name="图片占位符 8"/>
          <p:cNvSpPr/>
          <p:nvPr>
            <p:ph type="pic" idx="19"/>
          </p:nvPr>
        </p:nvSpPr>
        <p:spPr>
          <a:xfrm>
            <a:off x="9319163" y="1646548"/>
            <a:ext cx="1279778" cy="1279778"/>
          </a:xfrm>
          <a:prstGeom prst="ellipse">
            <a:avLst/>
          </a:prstGeom>
          <a:ln w="9525" cap="sq">
            <a:solidFill>
              <a:schemeClr val="tx2"/>
            </a:solidFill>
            <a:miter/>
          </a:ln>
        </p:spPr>
        <p:txBody>
          <a:bodyPr/>
          <a:lstStyle/>
          <a:p>
            <a:endParaRPr lang="zh-CN"/>
          </a:p>
        </p:txBody>
      </p:sp>
      <p:sp>
        <p:nvSpPr>
          <p:cNvPr id="31" name="内容占位符 2"/>
          <p:cNvSpPr/>
          <p:nvPr>
            <p:ph idx="20"/>
          </p:nvPr>
        </p:nvSpPr>
        <p:spPr>
          <a:xfrm>
            <a:off x="8904652" y="2957167"/>
            <a:ext cx="2108800" cy="62810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2" name="图片占位符 8"/>
          <p:cNvSpPr/>
          <p:nvPr>
            <p:ph type="pic" idx="21"/>
          </p:nvPr>
        </p:nvSpPr>
        <p:spPr>
          <a:xfrm>
            <a:off x="4536595" y="3739519"/>
            <a:ext cx="1279778" cy="1279778"/>
          </a:xfrm>
          <a:prstGeom prst="ellipse">
            <a:avLst/>
          </a:prstGeom>
          <a:ln w="9525" cap="sq">
            <a:solidFill>
              <a:schemeClr val="tx2"/>
            </a:solidFill>
            <a:miter/>
          </a:ln>
        </p:spPr>
        <p:txBody>
          <a:bodyPr/>
          <a:lstStyle/>
          <a:p>
            <a:endParaRPr lang="zh-CN"/>
          </a:p>
        </p:txBody>
      </p:sp>
      <p:sp>
        <p:nvSpPr>
          <p:cNvPr id="33" name="内容占位符 2"/>
          <p:cNvSpPr/>
          <p:nvPr>
            <p:ph idx="22"/>
          </p:nvPr>
        </p:nvSpPr>
        <p:spPr>
          <a:xfrm>
            <a:off x="4122084" y="5050138"/>
            <a:ext cx="2108800" cy="62810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5" name="图片占位符 8"/>
          <p:cNvSpPr/>
          <p:nvPr>
            <p:ph type="pic" idx="23"/>
          </p:nvPr>
        </p:nvSpPr>
        <p:spPr>
          <a:xfrm>
            <a:off x="6927879" y="3739519"/>
            <a:ext cx="1279778" cy="1279778"/>
          </a:xfrm>
          <a:prstGeom prst="ellipse">
            <a:avLst/>
          </a:prstGeom>
          <a:ln w="9525" cap="sq">
            <a:solidFill>
              <a:schemeClr val="tx2"/>
            </a:solidFill>
            <a:miter/>
          </a:ln>
        </p:spPr>
        <p:txBody>
          <a:bodyPr/>
          <a:lstStyle/>
          <a:p>
            <a:endParaRPr lang="zh-CN"/>
          </a:p>
        </p:txBody>
      </p:sp>
      <p:sp>
        <p:nvSpPr>
          <p:cNvPr id="36" name="内容占位符 2"/>
          <p:cNvSpPr/>
          <p:nvPr>
            <p:ph idx="24"/>
          </p:nvPr>
        </p:nvSpPr>
        <p:spPr>
          <a:xfrm>
            <a:off x="6513368" y="5050138"/>
            <a:ext cx="2108800" cy="62810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7" name="图片占位符 8"/>
          <p:cNvSpPr/>
          <p:nvPr>
            <p:ph type="pic" idx="25"/>
          </p:nvPr>
        </p:nvSpPr>
        <p:spPr>
          <a:xfrm>
            <a:off x="9319163" y="3739519"/>
            <a:ext cx="1279778" cy="1279778"/>
          </a:xfrm>
          <a:prstGeom prst="ellipse">
            <a:avLst/>
          </a:prstGeom>
          <a:ln w="9525" cap="sq">
            <a:solidFill>
              <a:schemeClr val="tx2"/>
            </a:solidFill>
            <a:miter/>
          </a:ln>
        </p:spPr>
        <p:txBody>
          <a:bodyPr/>
          <a:lstStyle/>
          <a:p>
            <a:endParaRPr lang="zh-CN"/>
          </a:p>
        </p:txBody>
      </p:sp>
      <p:sp>
        <p:nvSpPr>
          <p:cNvPr id="38" name="内容占位符 2"/>
          <p:cNvSpPr/>
          <p:nvPr>
            <p:ph idx="26"/>
          </p:nvPr>
        </p:nvSpPr>
        <p:spPr>
          <a:xfrm>
            <a:off x="8904652" y="5050138"/>
            <a:ext cx="2108800" cy="62810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9" name="内容占位符 2"/>
          <p:cNvSpPr/>
          <p:nvPr>
            <p:ph idx="27"/>
          </p:nvPr>
        </p:nvSpPr>
        <p:spPr>
          <a:xfrm>
            <a:off x="1277032" y="2026440"/>
            <a:ext cx="2336030" cy="3667817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视频播放界面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1" y="267172"/>
            <a:ext cx="9486459" cy="579395"/>
          </a:xfrm>
          <a:custGeom>
            <a:avLst/>
            <a:gdLst/>
            <a:ahLst/>
            <a:cxnLst/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solidFill>
            <a:srgbClr val="003B6A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3029" y="435931"/>
            <a:ext cx="257171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371973" y="322200"/>
              <a:ext cx="120110" cy="208413"/>
            </a:xfrm>
            <a:custGeom>
              <a:avLst/>
              <a:gdLst/>
              <a:ahLst/>
              <a:cxnLst/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37460" y="322200"/>
              <a:ext cx="101826" cy="208413"/>
            </a:xfrm>
            <a:custGeom>
              <a:avLst/>
              <a:gdLst/>
              <a:ahLst/>
              <a:cxnLst/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矩形: 折角 9"/>
          <p:cNvSpPr/>
          <p:nvPr/>
        </p:nvSpPr>
        <p:spPr>
          <a:xfrm>
            <a:off x="8902700" y="1460500"/>
            <a:ext cx="2603500" cy="4292600"/>
          </a:xfrm>
          <a:prstGeom prst="foldedCorner">
            <a:avLst/>
          </a:prstGeom>
          <a:solidFill>
            <a:schemeClr val="tx2">
              <a:alpha val="46000"/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2" name="箭头: 燕尾形 1"/>
          <p:cNvSpPr/>
          <p:nvPr/>
        </p:nvSpPr>
        <p:spPr>
          <a:xfrm flipH="1" flipV="1">
            <a:off x="8520938" y="1620182"/>
            <a:ext cx="2883662" cy="484632"/>
          </a:xfrm>
          <a:prstGeom prst="notchedRightArrow">
            <a:avLst>
              <a:gd name="adj1" fmla="val 100000"/>
              <a:gd name="adj2" fmla="val 39518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sp>
        <p:nvSpPr>
          <p:cNvPr id="42" name="内容占位符 2"/>
          <p:cNvSpPr/>
          <p:nvPr>
            <p:ph idx="15"/>
          </p:nvPr>
        </p:nvSpPr>
        <p:spPr>
          <a:xfrm>
            <a:off x="9321069" y="1689947"/>
            <a:ext cx="1892300" cy="370501"/>
          </a:xfrm>
          <a:prstGeom prst="rect">
            <a:avLst/>
          </a:prstGeom>
        </p:spPr>
        <p:txBody>
          <a:bodyPr/>
          <a:lstStyle>
            <a:lvl1pPr marL="0" lvl="0" indent="0" algn="l">
              <a:buNone/>
              <a:defRPr sz="2000" b="1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9" name="媒体占位符 8"/>
          <p:cNvSpPr/>
          <p:nvPr>
            <p:ph type="media" idx="13"/>
          </p:nvPr>
        </p:nvSpPr>
        <p:spPr>
          <a:xfrm>
            <a:off x="685800" y="1308100"/>
            <a:ext cx="8216900" cy="4584700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/>
          <a:lstStyle/>
          <a:p>
            <a:endParaRPr lang="zh-CN"/>
          </a:p>
        </p:txBody>
      </p:sp>
      <p:sp>
        <p:nvSpPr>
          <p:cNvPr id="45" name="内容占位符 2"/>
          <p:cNvSpPr/>
          <p:nvPr>
            <p:ph idx="27"/>
          </p:nvPr>
        </p:nvSpPr>
        <p:spPr>
          <a:xfrm>
            <a:off x="9158514" y="2264497"/>
            <a:ext cx="2120900" cy="2973322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由内容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1" y="267172"/>
            <a:ext cx="9486459" cy="579395"/>
          </a:xfrm>
          <a:custGeom>
            <a:avLst/>
            <a:gdLst/>
            <a:ahLst/>
            <a:cxnLst/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solidFill>
            <a:srgbClr val="003B6A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3029" y="435931"/>
            <a:ext cx="257171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371973" y="322200"/>
              <a:ext cx="120110" cy="208413"/>
            </a:xfrm>
            <a:custGeom>
              <a:avLst/>
              <a:gdLst/>
              <a:ahLst/>
              <a:cxnLst/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37460" y="322200"/>
              <a:ext cx="101826" cy="208413"/>
            </a:xfrm>
            <a:custGeom>
              <a:avLst/>
              <a:gdLst/>
              <a:ahLst/>
              <a:cxnLst/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11" name="图文框 10"/>
          <p:cNvSpPr/>
          <p:nvPr/>
        </p:nvSpPr>
        <p:spPr>
          <a:xfrm>
            <a:off x="660400" y="1130300"/>
            <a:ext cx="10858500" cy="5003800"/>
          </a:xfrm>
          <a:prstGeom prst="frame">
            <a:avLst>
              <a:gd name="adj1" fmla="val 1459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466975"/>
            <a:ext cx="12192000" cy="1238250"/>
          </a:xfrm>
          <a:prstGeom prst="rect">
            <a:avLst/>
          </a:prstGeom>
          <a:solidFill>
            <a:srgbClr val="003B6A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sp>
        <p:nvSpPr>
          <p:cNvPr id="4" name="箭头: 五边形 3"/>
          <p:cNvSpPr/>
          <p:nvPr/>
        </p:nvSpPr>
        <p:spPr>
          <a:xfrm rot="5400000">
            <a:off x="940783" y="2612424"/>
            <a:ext cx="1947484" cy="1466850"/>
          </a:xfrm>
          <a:prstGeom prst="homePlate">
            <a:avLst>
              <a:gd name="adj" fmla="val 2922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 rot="16200000" flipV="1">
            <a:off x="2641736" y="2387557"/>
            <a:ext cx="90106" cy="77678"/>
          </a:xfrm>
          <a:prstGeom prst="triangle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8" name="文本占位符 11"/>
          <p:cNvSpPr/>
          <p:nvPr>
            <p:ph type="body" idx="12" hasCustomPrompt="1"/>
          </p:nvPr>
        </p:nvSpPr>
        <p:spPr>
          <a:xfrm>
            <a:off x="2984500" y="2699665"/>
            <a:ext cx="8534400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36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" name="文本占位符 11"/>
          <p:cNvSpPr/>
          <p:nvPr>
            <p:ph type="body" idx="15" hasCustomPrompt="1"/>
          </p:nvPr>
        </p:nvSpPr>
        <p:spPr>
          <a:xfrm>
            <a:off x="2984500" y="3199606"/>
            <a:ext cx="8534400" cy="282779"/>
          </a:xfrm>
          <a:prstGeom prst="rect">
            <a:avLst/>
          </a:prstGeom>
        </p:spPr>
        <p:txBody>
          <a:bodyPr/>
          <a:lstStyle>
            <a:lvl1pPr marL="0" lvl="0" indent="0" algn="l">
              <a:buNone/>
              <a:defRPr sz="1800" b="0" spc="3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90204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由内容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532416"/>
            <a:ext cx="9328149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由内容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7" name="图文框 6"/>
          <p:cNvSpPr/>
          <p:nvPr/>
        </p:nvSpPr>
        <p:spPr>
          <a:xfrm>
            <a:off x="2286000" y="1363436"/>
            <a:ext cx="9232900" cy="3468914"/>
          </a:xfrm>
          <a:prstGeom prst="frame">
            <a:avLst>
              <a:gd name="adj1" fmla="val 2458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69334" y="0"/>
            <a:ext cx="178453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sz="2400">
              <a:solidFill>
                <a:schemeClr val="accent1"/>
              </a:solidFill>
            </a:endParaRPr>
          </a:p>
        </p:txBody>
      </p:sp>
      <p:sp>
        <p:nvSpPr>
          <p:cNvPr id="8" name="文本占位符 11"/>
          <p:cNvSpPr/>
          <p:nvPr>
            <p:ph type="body" idx="12" hasCustomPrompt="1"/>
          </p:nvPr>
        </p:nvSpPr>
        <p:spPr>
          <a:xfrm>
            <a:off x="2984500" y="2623931"/>
            <a:ext cx="8534400" cy="597420"/>
          </a:xfrm>
          <a:prstGeom prst="rect">
            <a:avLst/>
          </a:prstGeom>
        </p:spPr>
        <p:txBody>
          <a:bodyPr/>
          <a:lstStyle>
            <a:lvl1pPr marL="0" lvl="0" indent="0" algn="l">
              <a:buNone/>
              <a:defRPr sz="4400" b="1" spc="300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图片占位符 5"/>
          <p:cNvSpPr/>
          <p:nvPr>
            <p:ph type="pic" idx="14"/>
          </p:nvPr>
        </p:nvSpPr>
        <p:spPr>
          <a:xfrm>
            <a:off x="0" y="0"/>
            <a:ext cx="2286000" cy="6858000"/>
          </a:xfrm>
          <a:prstGeom prst="rect">
            <a:avLst/>
          </a:prstGeom>
        </p:spPr>
        <p:txBody>
          <a:bodyPr/>
          <a:lstStyle/>
          <a:p>
            <a:endParaRPr lang="zh-CN"/>
          </a:p>
        </p:txBody>
      </p:sp>
      <p:sp>
        <p:nvSpPr>
          <p:cNvPr id="12" name="文本占位符 11"/>
          <p:cNvSpPr/>
          <p:nvPr>
            <p:ph type="body" idx="15" hasCustomPrompt="1"/>
          </p:nvPr>
        </p:nvSpPr>
        <p:spPr>
          <a:xfrm>
            <a:off x="2984500" y="3221351"/>
            <a:ext cx="8534400" cy="282779"/>
          </a:xfrm>
          <a:prstGeom prst="rect">
            <a:avLst/>
          </a:prstGeom>
        </p:spPr>
        <p:txBody>
          <a:bodyPr/>
          <a:lstStyle>
            <a:lvl1pPr marL="0" lvl="0" indent="0" algn="l">
              <a:buNone/>
              <a:defRPr sz="1800" b="0" spc="300">
                <a:solidFill>
                  <a:schemeClr val="bg1">
                    <a:lumMod val="50000"/>
                  </a:schemeClr>
                </a:solidFill>
                <a:latin typeface="Arial" panose="020B0604020202090204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结束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-1"/>
            <a:ext cx="12192000" cy="361139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6350" y="0"/>
            <a:ext cx="12204700" cy="3611393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25" name="任意多边形: 形状 24"/>
          <p:cNvSpPr/>
          <p:nvPr/>
        </p:nvSpPr>
        <p:spPr>
          <a:xfrm>
            <a:off x="660400" y="2231104"/>
            <a:ext cx="10858500" cy="1386640"/>
          </a:xfrm>
          <a:custGeom>
            <a:avLst/>
            <a:gdLst/>
            <a:ahLst/>
            <a:cxnLst/>
            <a:rect l="l" t="t" r="r" b="b"/>
            <a:pathLst>
              <a:path w="10858500" h="1386640">
                <a:moveTo>
                  <a:pt x="0" y="0"/>
                </a:moveTo>
                <a:lnTo>
                  <a:pt x="10858500" y="0"/>
                </a:lnTo>
                <a:lnTo>
                  <a:pt x="10858500" y="1386640"/>
                </a:lnTo>
                <a:lnTo>
                  <a:pt x="10794967" y="1386640"/>
                </a:lnTo>
                <a:lnTo>
                  <a:pt x="10794967" y="63533"/>
                </a:lnTo>
                <a:lnTo>
                  <a:pt x="63533" y="63533"/>
                </a:lnTo>
                <a:lnTo>
                  <a:pt x="63533" y="1386640"/>
                </a:lnTo>
                <a:lnTo>
                  <a:pt x="0" y="13866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36" name="任意多边形: 形状 35"/>
          <p:cNvSpPr/>
          <p:nvPr/>
        </p:nvSpPr>
        <p:spPr>
          <a:xfrm>
            <a:off x="660400" y="3622259"/>
            <a:ext cx="10858500" cy="282828"/>
          </a:xfrm>
          <a:custGeom>
            <a:avLst/>
            <a:gdLst/>
            <a:ahLst/>
            <a:cxnLst/>
            <a:rect l="l" t="t" r="r" b="b"/>
            <a:pathLst>
              <a:path w="10858500" h="282828">
                <a:moveTo>
                  <a:pt x="0" y="0"/>
                </a:moveTo>
                <a:lnTo>
                  <a:pt x="63533" y="0"/>
                </a:lnTo>
                <a:lnTo>
                  <a:pt x="63533" y="219295"/>
                </a:lnTo>
                <a:lnTo>
                  <a:pt x="10794967" y="219295"/>
                </a:lnTo>
                <a:lnTo>
                  <a:pt x="10794967" y="0"/>
                </a:lnTo>
                <a:lnTo>
                  <a:pt x="10858500" y="0"/>
                </a:lnTo>
                <a:lnTo>
                  <a:pt x="10858500" y="282828"/>
                </a:lnTo>
                <a:lnTo>
                  <a:pt x="0" y="2828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031493" y="4328898"/>
            <a:ext cx="133352" cy="148470"/>
            <a:chOff x="5962650" y="4649860"/>
            <a:chExt cx="266700" cy="409576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5962650" y="4649861"/>
              <a:ext cx="266700" cy="409575"/>
            </a:xfrm>
            <a:prstGeom prst="line">
              <a:avLst/>
            </a:prstGeom>
            <a:ln w="19050">
              <a:solidFill>
                <a:schemeClr val="tx2"/>
              </a:solidFill>
              <a:prstDash val="solid"/>
              <a:miter/>
            </a:ln>
          </p:spPr>
        </p:cxnSp>
        <p:cxnSp>
          <p:nvCxnSpPr>
            <p:cNvPr id="32" name="直接连接符 31"/>
            <p:cNvCxnSpPr/>
            <p:nvPr/>
          </p:nvCxnSpPr>
          <p:spPr>
            <a:xfrm>
              <a:off x="5962650" y="4649860"/>
              <a:ext cx="266700" cy="409575"/>
            </a:xfrm>
            <a:prstGeom prst="line">
              <a:avLst/>
            </a:prstGeom>
            <a:ln w="19050">
              <a:solidFill>
                <a:schemeClr val="tx2"/>
              </a:solidFill>
              <a:prstDash val="solid"/>
              <a:miter/>
            </a:ln>
          </p:spPr>
        </p:cxnSp>
      </p:grpSp>
      <p:sp>
        <p:nvSpPr>
          <p:cNvPr id="33" name="文本占位符 23"/>
          <p:cNvSpPr/>
          <p:nvPr>
            <p:ph type="body" idx="14" hasCustomPrompt="1"/>
          </p:nvPr>
        </p:nvSpPr>
        <p:spPr>
          <a:xfrm>
            <a:off x="4394200" y="4586308"/>
            <a:ext cx="33909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indent="0" algn="ctr" defTabSz="457200">
              <a:buNone/>
              <a:defRPr lang="zh-CN" sz="1800" spc="40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lvl="1">
              <a:defRPr lang="zh-CN" sz="1800"/>
            </a:lvl2pPr>
            <a:lvl3pPr lvl="2">
              <a:defRPr lang="zh-CN" sz="1800"/>
            </a:lvl3pPr>
            <a:lvl4pPr lvl="3">
              <a:defRPr lang="zh-CN"/>
            </a:lvl4pPr>
            <a:lvl5pPr lvl="4">
              <a:defRPr lang="zh-CN"/>
            </a:lvl5pPr>
          </a:lstStyle>
          <a:p>
            <a:pPr marL="0" lvl="0" algn="ctr" defTabSz="457200"/>
            <a:r>
              <a:rPr lang="en-US"/>
              <a:t>Signature</a:t>
            </a:r>
            <a:endParaRPr lang="en-US"/>
          </a:p>
        </p:txBody>
      </p:sp>
      <p:sp>
        <p:nvSpPr>
          <p:cNvPr id="34" name="文本占位符 23"/>
          <p:cNvSpPr/>
          <p:nvPr>
            <p:ph type="body" idx="15" hasCustomPrompt="1"/>
          </p:nvPr>
        </p:nvSpPr>
        <p:spPr>
          <a:xfrm>
            <a:off x="4394200" y="5036880"/>
            <a:ext cx="33909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indent="0" algn="ctr" defTabSz="457200">
              <a:buNone/>
              <a:defRPr lang="zh-CN" sz="1800" spc="40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lvl="1">
              <a:defRPr lang="zh-CN" sz="1800"/>
            </a:lvl2pPr>
            <a:lvl3pPr lvl="2">
              <a:defRPr lang="zh-CN" sz="1800"/>
            </a:lvl3pPr>
            <a:lvl4pPr lvl="3">
              <a:defRPr lang="zh-CN"/>
            </a:lvl4pPr>
            <a:lvl5pPr lvl="4">
              <a:defRPr lang="zh-CN"/>
            </a:lvl5pPr>
          </a:lstStyle>
          <a:p>
            <a:pPr marL="0" lvl="0" algn="ctr" defTabSz="457200"/>
            <a:r>
              <a:rPr lang="en-US"/>
              <a:t>Department</a:t>
            </a:r>
            <a:endParaRPr lang="en-US"/>
          </a:p>
        </p:txBody>
      </p:sp>
      <p:sp>
        <p:nvSpPr>
          <p:cNvPr id="35" name="文本占位符 23"/>
          <p:cNvSpPr/>
          <p:nvPr>
            <p:ph type="body" idx="16" hasCustomPrompt="1"/>
          </p:nvPr>
        </p:nvSpPr>
        <p:spPr>
          <a:xfrm>
            <a:off x="4394200" y="5487452"/>
            <a:ext cx="33909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indent="0" algn="ctr" defTabSz="457200">
              <a:buNone/>
              <a:defRPr lang="zh-CN" sz="1800" spc="40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lvl="1">
              <a:defRPr lang="zh-CN" sz="1800"/>
            </a:lvl2pPr>
            <a:lvl3pPr lvl="2">
              <a:defRPr lang="zh-CN" sz="1800"/>
            </a:lvl3pPr>
            <a:lvl4pPr lvl="3">
              <a:defRPr lang="zh-CN"/>
            </a:lvl4pPr>
            <a:lvl5pPr lvl="4">
              <a:defRPr lang="zh-CN"/>
            </a:lvl5pPr>
          </a:lstStyle>
          <a:p>
            <a:pPr marL="0" lvl="0" algn="ctr" defTabSz="457200"/>
            <a:r>
              <a:rPr lang="en-US"/>
              <a:t>Date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段文字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1" y="267172"/>
            <a:ext cx="9486459" cy="579395"/>
          </a:xfrm>
          <a:custGeom>
            <a:avLst/>
            <a:gdLst/>
            <a:ahLst/>
            <a:cxnLst/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solidFill>
            <a:srgbClr val="003B6A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3029" y="435931"/>
            <a:ext cx="257171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371973" y="322200"/>
              <a:ext cx="120110" cy="208413"/>
            </a:xfrm>
            <a:custGeom>
              <a:avLst/>
              <a:gdLst/>
              <a:ahLst/>
              <a:cxnLst/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37460" y="322200"/>
              <a:ext cx="101826" cy="208413"/>
            </a:xfrm>
            <a:custGeom>
              <a:avLst/>
              <a:gdLst/>
              <a:ahLst/>
              <a:cxnLst/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66750" y="6520363"/>
            <a:ext cx="10858500" cy="0"/>
            <a:chOff x="666750" y="6520363"/>
            <a:chExt cx="10858500" cy="0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7049084" y="6520363"/>
              <a:ext cx="4476166" cy="0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/>
            </a:ln>
          </p:spPr>
        </p:cxnSp>
        <p:cxnSp>
          <p:nvCxnSpPr>
            <p:cNvPr id="16" name="直接连接符 15"/>
            <p:cNvCxnSpPr/>
            <p:nvPr/>
          </p:nvCxnSpPr>
          <p:spPr>
            <a:xfrm flipH="1">
              <a:off x="666750" y="6520363"/>
              <a:ext cx="4476166" cy="0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/>
            </a:ln>
          </p:spPr>
        </p:cxnSp>
      </p:grpSp>
      <p:sp>
        <p:nvSpPr>
          <p:cNvPr id="10" name="矩形 9"/>
          <p:cNvSpPr/>
          <p:nvPr/>
        </p:nvSpPr>
        <p:spPr>
          <a:xfrm>
            <a:off x="673102" y="1499607"/>
            <a:ext cx="171448" cy="370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20" name="内容占位符 2"/>
          <p:cNvSpPr/>
          <p:nvPr>
            <p:ph idx="14"/>
          </p:nvPr>
        </p:nvSpPr>
        <p:spPr>
          <a:xfrm>
            <a:off x="660399" y="2044704"/>
            <a:ext cx="10858500" cy="356869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120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21" name="内容占位符 2"/>
          <p:cNvSpPr/>
          <p:nvPr>
            <p:ph idx="13"/>
          </p:nvPr>
        </p:nvSpPr>
        <p:spPr>
          <a:xfrm>
            <a:off x="844551" y="1499607"/>
            <a:ext cx="10674350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22" name="任意多边形: 形状 21"/>
          <p:cNvSpPr/>
          <p:nvPr/>
        </p:nvSpPr>
        <p:spPr>
          <a:xfrm flipH="1" flipV="1">
            <a:off x="10552848" y="5357278"/>
            <a:ext cx="966051" cy="776822"/>
          </a:xfrm>
          <a:custGeom>
            <a:avLst/>
            <a:gdLst/>
            <a:ahLst/>
            <a:cxnLst/>
            <a:rect l="l" t="t" r="r" b="b"/>
            <a:pathLst>
              <a:path w="966051" h="776822">
                <a:moveTo>
                  <a:pt x="936172" y="0"/>
                </a:moveTo>
                <a:lnTo>
                  <a:pt x="936172" y="159347"/>
                </a:lnTo>
                <a:cubicBezTo>
                  <a:pt x="902975" y="179265"/>
                  <a:pt x="876416" y="199186"/>
                  <a:pt x="856498" y="219103"/>
                </a:cubicBezTo>
                <a:cubicBezTo>
                  <a:pt x="856498" y="225743"/>
                  <a:pt x="849859" y="232382"/>
                  <a:pt x="836580" y="239021"/>
                </a:cubicBezTo>
                <a:cubicBezTo>
                  <a:pt x="816660" y="272220"/>
                  <a:pt x="806701" y="295457"/>
                  <a:pt x="806701" y="308736"/>
                </a:cubicBezTo>
                <a:lnTo>
                  <a:pt x="806701" y="378451"/>
                </a:lnTo>
                <a:lnTo>
                  <a:pt x="966051" y="378451"/>
                </a:lnTo>
                <a:lnTo>
                  <a:pt x="966051" y="776822"/>
                </a:lnTo>
                <a:lnTo>
                  <a:pt x="587598" y="776822"/>
                </a:lnTo>
                <a:lnTo>
                  <a:pt x="587598" y="408330"/>
                </a:lnTo>
                <a:cubicBezTo>
                  <a:pt x="607516" y="189224"/>
                  <a:pt x="723708" y="53114"/>
                  <a:pt x="936172" y="0"/>
                </a:cubicBezTo>
                <a:close/>
                <a:moveTo>
                  <a:pt x="348574" y="0"/>
                </a:moveTo>
                <a:lnTo>
                  <a:pt x="348574" y="159347"/>
                </a:lnTo>
                <a:cubicBezTo>
                  <a:pt x="275540" y="192544"/>
                  <a:pt x="232382" y="242341"/>
                  <a:pt x="219103" y="308736"/>
                </a:cubicBezTo>
                <a:lnTo>
                  <a:pt x="219103" y="378451"/>
                </a:lnTo>
                <a:lnTo>
                  <a:pt x="378451" y="378451"/>
                </a:lnTo>
                <a:lnTo>
                  <a:pt x="378451" y="776822"/>
                </a:lnTo>
                <a:lnTo>
                  <a:pt x="0" y="776822"/>
                </a:lnTo>
                <a:lnTo>
                  <a:pt x="0" y="408330"/>
                </a:lnTo>
                <a:cubicBezTo>
                  <a:pt x="39836" y="175946"/>
                  <a:pt x="156028" y="39836"/>
                  <a:pt x="348574" y="0"/>
                </a:cubicBez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段文字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1" y="267172"/>
            <a:ext cx="9486459" cy="579395"/>
          </a:xfrm>
          <a:custGeom>
            <a:avLst/>
            <a:gdLst/>
            <a:ahLst/>
            <a:cxnLst/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solidFill>
            <a:srgbClr val="003B6A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3029" y="435931"/>
            <a:ext cx="257171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371973" y="322200"/>
              <a:ext cx="120110" cy="208413"/>
            </a:xfrm>
            <a:custGeom>
              <a:avLst/>
              <a:gdLst/>
              <a:ahLst/>
              <a:cxnLst/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37460" y="322200"/>
              <a:ext cx="101826" cy="208413"/>
            </a:xfrm>
            <a:custGeom>
              <a:avLst/>
              <a:gdLst/>
              <a:ahLst/>
              <a:cxnLst/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" name="矩形 13"/>
          <p:cNvSpPr/>
          <p:nvPr/>
        </p:nvSpPr>
        <p:spPr>
          <a:xfrm>
            <a:off x="5142916" y="6381864"/>
            <a:ext cx="1906169" cy="27699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zh-CN" sz="1200" b="1" spc="300">
                <a:solidFill>
                  <a:schemeClr val="tx2"/>
                </a:solidFill>
                <a:latin typeface="微软雅黑"/>
                <a:ea typeface="微软雅黑"/>
              </a:rPr>
              <a:t>弘德明志 博学笃行</a:t>
            </a:r>
            <a:endParaRPr lang="zh-CN" sz="1200" b="1" spc="300">
              <a:solidFill>
                <a:schemeClr val="tx2"/>
              </a:solidFill>
              <a:latin typeface="微软雅黑"/>
              <a:ea typeface="微软雅黑"/>
            </a:endParaRPr>
          </a:p>
        </p:txBody>
      </p:sp>
      <p:sp>
        <p:nvSpPr>
          <p:cNvPr id="3" name="内容占位符 2"/>
          <p:cNvSpPr/>
          <p:nvPr>
            <p:ph idx="13"/>
          </p:nvPr>
        </p:nvSpPr>
        <p:spPr>
          <a:xfrm>
            <a:off x="1248743" y="1402253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20" name="内容占位符 2"/>
          <p:cNvSpPr/>
          <p:nvPr>
            <p:ph idx="14"/>
          </p:nvPr>
        </p:nvSpPr>
        <p:spPr>
          <a:xfrm>
            <a:off x="927099" y="1859176"/>
            <a:ext cx="4737100" cy="3848096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120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25" name="内容占位符 2"/>
          <p:cNvSpPr/>
          <p:nvPr>
            <p:ph idx="15"/>
          </p:nvPr>
        </p:nvSpPr>
        <p:spPr>
          <a:xfrm>
            <a:off x="6849444" y="1402253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27" name="内容占位符 2"/>
          <p:cNvSpPr/>
          <p:nvPr>
            <p:ph idx="16"/>
          </p:nvPr>
        </p:nvSpPr>
        <p:spPr>
          <a:xfrm>
            <a:off x="6527800" y="1859176"/>
            <a:ext cx="4737100" cy="3848096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120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段文字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1" y="267172"/>
            <a:ext cx="9486459" cy="579395"/>
          </a:xfrm>
          <a:custGeom>
            <a:avLst/>
            <a:gdLst/>
            <a:ahLst/>
            <a:cxnLst/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solidFill>
            <a:srgbClr val="003B6A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3029" y="435931"/>
            <a:ext cx="257171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371973" y="322200"/>
              <a:ext cx="120110" cy="208413"/>
            </a:xfrm>
            <a:custGeom>
              <a:avLst/>
              <a:gdLst/>
              <a:ahLst/>
              <a:cxnLst/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37460" y="322200"/>
              <a:ext cx="101826" cy="208413"/>
            </a:xfrm>
            <a:custGeom>
              <a:avLst/>
              <a:gdLst/>
              <a:ahLst/>
              <a:cxnLst/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内容占位符 2"/>
          <p:cNvSpPr/>
          <p:nvPr>
            <p:ph idx="13"/>
          </p:nvPr>
        </p:nvSpPr>
        <p:spPr>
          <a:xfrm>
            <a:off x="1186422" y="1497503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20" name="内容占位符 2"/>
          <p:cNvSpPr/>
          <p:nvPr>
            <p:ph idx="14"/>
          </p:nvPr>
        </p:nvSpPr>
        <p:spPr>
          <a:xfrm>
            <a:off x="908957" y="2003568"/>
            <a:ext cx="3122386" cy="3761186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120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1" name="内容占位符 2"/>
          <p:cNvSpPr/>
          <p:nvPr>
            <p:ph idx="15"/>
          </p:nvPr>
        </p:nvSpPr>
        <p:spPr>
          <a:xfrm>
            <a:off x="4528457" y="2003568"/>
            <a:ext cx="3122386" cy="3761186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120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2" name="内容占位符 2"/>
          <p:cNvSpPr/>
          <p:nvPr>
            <p:ph idx="16"/>
          </p:nvPr>
        </p:nvSpPr>
        <p:spPr>
          <a:xfrm>
            <a:off x="8147956" y="2003568"/>
            <a:ext cx="3122386" cy="3761186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120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4" name="内容占位符 2"/>
          <p:cNvSpPr/>
          <p:nvPr>
            <p:ph idx="17"/>
          </p:nvPr>
        </p:nvSpPr>
        <p:spPr>
          <a:xfrm>
            <a:off x="4805922" y="1497503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36" name="内容占位符 2"/>
          <p:cNvSpPr/>
          <p:nvPr>
            <p:ph idx="18"/>
          </p:nvPr>
        </p:nvSpPr>
        <p:spPr>
          <a:xfrm>
            <a:off x="8425422" y="1497503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段文字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1" y="267172"/>
            <a:ext cx="9486459" cy="579395"/>
          </a:xfrm>
          <a:custGeom>
            <a:avLst/>
            <a:gdLst/>
            <a:ahLst/>
            <a:cxnLst/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solidFill>
            <a:srgbClr val="003B6A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lvl="0" algn="ctr"/>
            <a:endParaRPr lang="zh-CN" sz="2400">
              <a:solidFill>
                <a:schemeClr val="accent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3029" y="435931"/>
            <a:ext cx="257171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371973" y="322200"/>
              <a:ext cx="120110" cy="208413"/>
            </a:xfrm>
            <a:custGeom>
              <a:avLst/>
              <a:gdLst/>
              <a:ahLst/>
              <a:cxnLst/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37460" y="322200"/>
              <a:ext cx="101826" cy="208413"/>
            </a:xfrm>
            <a:custGeom>
              <a:avLst/>
              <a:gdLst/>
              <a:ahLst/>
              <a:cxnLst/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内容占位符 2"/>
          <p:cNvSpPr/>
          <p:nvPr>
            <p:ph idx="13"/>
          </p:nvPr>
        </p:nvSpPr>
        <p:spPr>
          <a:xfrm>
            <a:off x="1089131" y="1444058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20" name="内容占位符 2"/>
          <p:cNvSpPr/>
          <p:nvPr>
            <p:ph idx="14"/>
          </p:nvPr>
        </p:nvSpPr>
        <p:spPr>
          <a:xfrm>
            <a:off x="827426" y="1864307"/>
            <a:ext cx="2278836" cy="3920066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82" name="内容占位符 2"/>
          <p:cNvSpPr/>
          <p:nvPr>
            <p:ph idx="15"/>
          </p:nvPr>
        </p:nvSpPr>
        <p:spPr>
          <a:xfrm>
            <a:off x="3836454" y="1444058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84" name="内容占位符 2"/>
          <p:cNvSpPr/>
          <p:nvPr>
            <p:ph idx="16"/>
          </p:nvPr>
        </p:nvSpPr>
        <p:spPr>
          <a:xfrm>
            <a:off x="3574749" y="1864307"/>
            <a:ext cx="2278836" cy="3920066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85" name="内容占位符 2"/>
          <p:cNvSpPr/>
          <p:nvPr>
            <p:ph idx="17"/>
          </p:nvPr>
        </p:nvSpPr>
        <p:spPr>
          <a:xfrm>
            <a:off x="6602773" y="1444058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87" name="内容占位符 2"/>
          <p:cNvSpPr/>
          <p:nvPr>
            <p:ph idx="18"/>
          </p:nvPr>
        </p:nvSpPr>
        <p:spPr>
          <a:xfrm>
            <a:off x="6341068" y="1864307"/>
            <a:ext cx="2278836" cy="3920066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88" name="内容占位符 2"/>
          <p:cNvSpPr/>
          <p:nvPr>
            <p:ph idx="19"/>
          </p:nvPr>
        </p:nvSpPr>
        <p:spPr>
          <a:xfrm>
            <a:off x="9359211" y="1444058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90" name="内容占位符 2"/>
          <p:cNvSpPr/>
          <p:nvPr>
            <p:ph idx="20"/>
          </p:nvPr>
        </p:nvSpPr>
        <p:spPr>
          <a:xfrm>
            <a:off x="9097506" y="1864307"/>
            <a:ext cx="2278836" cy="3920066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90204"/>
          <a:ea typeface="微软雅黑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Arial" panose="020B0604020202090204"/>
          <a:ea typeface="微软雅黑 Light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Arial" panose="020B0604020202090204"/>
          <a:ea typeface="微软雅黑 Light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Arial" panose="020B0604020202090204"/>
          <a:ea typeface="微软雅黑 Light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Arial" panose="020B0604020202090204"/>
          <a:ea typeface="微软雅黑 Light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Arial" panose="020B0604020202090204"/>
          <a:ea typeface="微软雅黑 Light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Arial" panose="020B0604020202090204"/>
          <a:ea typeface="微软雅黑 Light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Arial" panose="020B0604020202090204"/>
          <a:ea typeface="微软雅黑 Light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Arial" panose="020B0604020202090204"/>
          <a:ea typeface="微软雅黑 Light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Arial" panose="020B0604020202090204"/>
          <a:ea typeface="微软雅黑 Light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Arial" panose="020B0604020202090204"/>
          <a:ea typeface="微软雅黑 Light"/>
        </a:defRPr>
      </a:lvl1pPr>
      <a:lvl2pPr marL="457200" lvl="1" algn="l" defTabSz="914400">
        <a:defRPr sz="1800" kern="1200">
          <a:solidFill>
            <a:schemeClr val="tx1"/>
          </a:solidFill>
          <a:latin typeface="Arial" panose="020B0604020202090204"/>
          <a:ea typeface="微软雅黑 Light"/>
        </a:defRPr>
      </a:lvl2pPr>
      <a:lvl3pPr marL="914400" lvl="2" algn="l" defTabSz="914400">
        <a:defRPr sz="1800" kern="1200">
          <a:solidFill>
            <a:schemeClr val="tx1"/>
          </a:solidFill>
          <a:latin typeface="Arial" panose="020B0604020202090204"/>
          <a:ea typeface="微软雅黑 Light"/>
        </a:defRPr>
      </a:lvl3pPr>
      <a:lvl4pPr marL="1371600" lvl="3" algn="l" defTabSz="914400">
        <a:defRPr sz="1800" kern="1200">
          <a:solidFill>
            <a:schemeClr val="tx1"/>
          </a:solidFill>
          <a:latin typeface="Arial" panose="020B0604020202090204"/>
          <a:ea typeface="微软雅黑 Light"/>
        </a:defRPr>
      </a:lvl4pPr>
      <a:lvl5pPr marL="1828800" lvl="4" algn="l" defTabSz="914400">
        <a:defRPr sz="1800" kern="1200">
          <a:solidFill>
            <a:schemeClr val="tx1"/>
          </a:solidFill>
          <a:latin typeface="Arial" panose="020B0604020202090204"/>
          <a:ea typeface="微软雅黑 Light"/>
        </a:defRPr>
      </a:lvl5pPr>
      <a:lvl6pPr marL="2286000" lvl="5" algn="l" defTabSz="914400">
        <a:defRPr sz="1800" kern="1200">
          <a:solidFill>
            <a:schemeClr val="tx1"/>
          </a:solidFill>
          <a:latin typeface="Arial" panose="020B0604020202090204"/>
          <a:ea typeface="微软雅黑 Light"/>
        </a:defRPr>
      </a:lvl6pPr>
      <a:lvl7pPr marL="2743200" lvl="6" algn="l" defTabSz="914400">
        <a:defRPr sz="1800" kern="1200">
          <a:solidFill>
            <a:schemeClr val="tx1"/>
          </a:solidFill>
          <a:latin typeface="Arial" panose="020B0604020202090204"/>
          <a:ea typeface="微软雅黑 Light"/>
        </a:defRPr>
      </a:lvl7pPr>
      <a:lvl8pPr marL="3200400" lvl="7" algn="l" defTabSz="914400">
        <a:defRPr sz="1800" kern="1200">
          <a:solidFill>
            <a:schemeClr val="tx1"/>
          </a:solidFill>
          <a:latin typeface="Arial" panose="020B0604020202090204"/>
          <a:ea typeface="微软雅黑 Light"/>
        </a:defRPr>
      </a:lvl8pPr>
      <a:lvl9pPr marL="3657600" lvl="8" algn="l" defTabSz="914400">
        <a:defRPr sz="1800" kern="1200">
          <a:solidFill>
            <a:schemeClr val="tx1"/>
          </a:solidFill>
          <a:latin typeface="Arial" panose="020B0604020202090204"/>
          <a:ea typeface="微软雅黑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/>
          <p:nvPr>
            <p:ph type="body" idx="10"/>
          </p:nvPr>
        </p:nvSpPr>
        <p:spPr>
          <a:xfrm>
            <a:off x="1216025" y="2433955"/>
            <a:ext cx="10019030" cy="1088390"/>
          </a:xfrm>
        </p:spPr>
        <p:txBody>
          <a:bodyPr wrap="square"/>
          <a:lstStyle/>
          <a:p>
            <a:r>
              <a:rPr lang="en-US" sz="7200"/>
              <a:t>法律公文知识图谱构建</a:t>
            </a:r>
            <a:endParaRPr lang="en-US" sz="7200"/>
          </a:p>
        </p:txBody>
      </p:sp>
      <p:sp>
        <p:nvSpPr>
          <p:cNvPr id="6" name="文本占位符 5"/>
          <p:cNvSpPr/>
          <p:nvPr>
            <p:ph type="body" idx="14"/>
          </p:nvPr>
        </p:nvSpPr>
        <p:spPr>
          <a:xfrm>
            <a:off x="4400614" y="4510396"/>
            <a:ext cx="3390900" cy="716915"/>
          </a:xfrm>
          <a:solidFill>
            <a:srgbClr val="FFFFFF"/>
          </a:solidFill>
        </p:spPr>
        <p:txBody>
          <a:bodyPr/>
          <a:lstStyle/>
          <a:p>
            <a:r>
              <a:rPr lang="zh-CN"/>
              <a:t>汇报人：苏锦华</a:t>
            </a:r>
            <a:endParaRPr lang="zh-CN"/>
          </a:p>
          <a:p>
            <a:r>
              <a:rPr lang="zh-CN"/>
              <a:t>组员： 狄浩楠、梁小泽</a:t>
            </a:r>
            <a:endParaRPr lang="zh-CN"/>
          </a:p>
        </p:txBody>
      </p:sp>
      <p:sp>
        <p:nvSpPr>
          <p:cNvPr id="7" name="文本占位符 6"/>
          <p:cNvSpPr/>
          <p:nvPr>
            <p:ph type="body" idx="15"/>
          </p:nvPr>
        </p:nvSpPr>
        <p:spPr>
          <a:xfrm>
            <a:off x="4530154" y="5565952"/>
            <a:ext cx="3390900" cy="341632"/>
          </a:xfrm>
        </p:spPr>
        <p:txBody>
          <a:bodyPr/>
          <a:lstStyle/>
          <a:p>
            <a:r>
              <a:rPr lang="en-US"/>
              <a:t>2021.06</a:t>
            </a:r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5142916" y="6381864"/>
            <a:ext cx="1906169" cy="27699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zh-CN" sz="1200" b="1" spc="300">
                <a:solidFill>
                  <a:schemeClr val="tx2"/>
                </a:solidFill>
                <a:latin typeface="微软雅黑"/>
                <a:ea typeface="微软雅黑"/>
              </a:rPr>
              <a:t>弘德明志 博学笃行</a:t>
            </a:r>
            <a:endParaRPr lang="zh-CN" sz="1200" b="1" spc="300">
              <a:solidFill>
                <a:schemeClr val="tx2"/>
              </a:solidFill>
              <a:latin typeface="微软雅黑"/>
              <a:ea typeface="微软雅黑"/>
            </a:endParaRPr>
          </a:p>
        </p:txBody>
      </p:sp>
      <p:sp>
        <p:nvSpPr>
          <p:cNvPr id="9" name="Text Placeholder 8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r>
              <a:rPr lang="zh-CN"/>
              <a:t>两种模式</a:t>
            </a:r>
            <a:endParaRPr lang="zh-CN"/>
          </a:p>
        </p:txBody>
      </p:sp>
      <p:sp>
        <p:nvSpPr>
          <p:cNvPr id="3" name="内容占位符 2"/>
          <p:cNvSpPr/>
          <p:nvPr>
            <p:ph idx="13"/>
          </p:nvPr>
        </p:nvSpPr>
        <p:spPr>
          <a:xfrm>
            <a:off x="1248743" y="1402253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r>
              <a:rPr lang="zh-CN"/>
              <a:t>v + 主 + 客</a:t>
            </a:r>
            <a:endParaRPr lang="zh-CN"/>
          </a:p>
        </p:txBody>
      </p:sp>
      <p:sp>
        <p:nvSpPr>
          <p:cNvPr id="20" name="内容占位符 2"/>
          <p:cNvSpPr/>
          <p:nvPr>
            <p:ph idx="14"/>
          </p:nvPr>
        </p:nvSpPr>
        <p:spPr>
          <a:xfrm>
            <a:off x="927099" y="1859176"/>
            <a:ext cx="4737100" cy="3848096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120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/>
        </p:txBody>
      </p:sp>
      <p:sp>
        <p:nvSpPr>
          <p:cNvPr id="25" name="内容占位符 2"/>
          <p:cNvSpPr/>
          <p:nvPr>
            <p:ph idx="15"/>
          </p:nvPr>
        </p:nvSpPr>
        <p:spPr>
          <a:xfrm>
            <a:off x="6849444" y="1402253"/>
            <a:ext cx="4146549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r>
              <a:rPr lang="zh-CN"/>
              <a:t>a + 被修饰 + 当事</a:t>
            </a:r>
            <a:endParaRPr lang="zh-CN"/>
          </a:p>
        </p:txBody>
      </p:sp>
      <p:sp>
        <p:nvSpPr>
          <p:cNvPr id="27" name="内容占位符 2"/>
          <p:cNvSpPr/>
          <p:nvPr>
            <p:ph idx="16"/>
          </p:nvPr>
        </p:nvSpPr>
        <p:spPr>
          <a:xfrm>
            <a:off x="6527800" y="1859176"/>
            <a:ext cx="4737100" cy="3848096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120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/>
        </p:txBody>
      </p:sp>
      <p:pic>
        <p:nvPicPr>
          <p:cNvPr id="28" name="Picture 27"/>
          <p:cNvPicPr/>
          <p:nvPr/>
        </p:nvPicPr>
        <p:blipFill>
          <a:blip r:embed="rId1"/>
          <a:stretch>
            <a:fillRect/>
          </a:stretch>
        </p:blipFill>
        <p:spPr>
          <a:xfrm>
            <a:off x="886441" y="1898683"/>
            <a:ext cx="4734100" cy="4024709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6659186" y="1986322"/>
            <a:ext cx="4152900" cy="1041400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3"/>
          <a:stretch>
            <a:fillRect/>
          </a:stretch>
        </p:blipFill>
        <p:spPr>
          <a:xfrm>
            <a:off x="6600702" y="3027722"/>
            <a:ext cx="4749800" cy="1625600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6659186" y="4589672"/>
            <a:ext cx="48133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/>
          <p:nvPr>
            <p:ph type="body" idx="12" hasCustomPrompt="1"/>
          </p:nvPr>
        </p:nvSpPr>
        <p:spPr>
          <a:xfrm>
            <a:off x="2984500" y="2699665"/>
            <a:ext cx="8534400" cy="50783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3600" b="1" kern="1200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>
            <a:r>
              <a:rPr lang="zh-CN"/>
              <a:t>远程监督过程</a:t>
            </a:r>
            <a:endParaRPr lang="zh-CN"/>
          </a:p>
        </p:txBody>
      </p:sp>
      <p:sp>
        <p:nvSpPr>
          <p:cNvPr id="5" name="Text Box 4"/>
          <p:cNvSpPr txBox="1"/>
          <p:nvPr/>
        </p:nvSpPr>
        <p:spPr>
          <a:xfrm>
            <a:off x="1175285" y="2522479"/>
            <a:ext cx="1476476" cy="1200329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1pPr>
            <a:lvl2pPr marL="457200" lvl="1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2pPr>
            <a:lvl3pPr marL="914400" lvl="2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3pPr>
            <a:lvl4pPr marL="1371600" lvl="3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4pPr>
            <a:lvl5pPr marL="1828800" lvl="4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5pPr>
            <a:lvl6pPr marL="2286000" lvl="5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743200" lvl="6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200400" lvl="7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657600" lvl="8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>
            <a:pPr algn="ctr"/>
            <a:r>
              <a:rPr lang="en-US" sz="7200" b="1" spc="50">
                <a:solidFill>
                  <a:srgbClr val="003B6A"/>
                </a:solidFill>
                <a:latin typeface="Arial" panose="020B0604020202090204"/>
                <a:ea typeface="微软雅黑 Light"/>
              </a:rPr>
              <a:t>04</a:t>
            </a:r>
            <a:endParaRPr lang="en-US" sz="7200" b="1" spc="50">
              <a:solidFill>
                <a:srgbClr val="003B6A"/>
              </a:solidFill>
              <a:latin typeface="Arial" panose="020B0604020202090204"/>
              <a:ea typeface="微软雅黑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" name="Text Placeholder 11"/>
          <p:cNvSpPr/>
          <p:nvPr>
            <p:ph type="body" idx="12" hasCustomPrompt="1"/>
          </p:nvPr>
        </p:nvSpPr>
        <p:spPr>
          <a:xfrm>
            <a:off x="660400" y="315249"/>
            <a:ext cx="8738656" cy="50783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800" b="1" kern="1200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>
            <a:r>
              <a:rPr lang="zh-CN"/>
              <a:t>共现矩阵的计算</a:t>
            </a:r>
            <a:endParaRPr lang="zh-CN"/>
          </a:p>
        </p:txBody>
      </p:sp>
      <p:sp>
        <p:nvSpPr>
          <p:cNvPr id="20" name="Content Placeholder 19"/>
          <p:cNvSpPr/>
          <p:nvPr>
            <p:ph idx="14"/>
          </p:nvPr>
        </p:nvSpPr>
        <p:spPr>
          <a:xfrm>
            <a:off x="660399" y="2044704"/>
            <a:ext cx="10858500" cy="3568691"/>
          </a:xfrm>
          <a:prstGeom prst="rect">
            <a:avLst/>
          </a:prstGeom>
        </p:spPr>
        <p:txBody>
          <a:bodyPr/>
          <a:lstStyle>
            <a:lvl1pPr marL="0" lvl="0" indent="0" algn="just" defTabSz="914400">
              <a:lnSpc>
                <a:spcPct val="130000"/>
              </a:lnSpc>
              <a:spcBef>
                <a:spcPts val="1200"/>
              </a:spcBef>
              <a:buFont typeface="Arial" panose="020B0604020202090204" pitchFamily="34" charset="0"/>
              <a:buNone/>
              <a:defRPr sz="2000" b="0" kern="120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>
            <a:pPr marL="388620" indent="-388620">
              <a:buFont typeface="Wingdings" panose="05000000000000000000" charset="0"/>
              <a:buChar char="l"/>
            </a:pPr>
            <a:r>
              <a:rPr lang="zh-CN"/>
              <a:t>基于前文，将所有数据源中的实体抽取出来，共计</a:t>
            </a:r>
            <a:r>
              <a:rPr lang="zh-CN" b="1"/>
              <a:t>4167</a:t>
            </a:r>
            <a:r>
              <a:rPr lang="zh-CN"/>
              <a:t>个实体</a:t>
            </a:r>
            <a:endParaRPr lang="zh-CN"/>
          </a:p>
          <a:p>
            <a:pPr marL="388620" indent="-388620">
              <a:buFont typeface="Wingdings" panose="05000000000000000000" charset="0"/>
              <a:buChar char="l"/>
            </a:pPr>
            <a:r>
              <a:rPr lang="zh-CN"/>
              <a:t>基于实体-实体pair计算其共现矩阵，为方便后续数据处理，将其建立为上三角矩阵（虽然图片并不明显）</a:t>
            </a:r>
            <a:endParaRPr lang="zh-CN"/>
          </a:p>
          <a:p>
            <a:pPr marL="388620" indent="-388620">
              <a:buFont typeface="Wingdings" panose="05000000000000000000" charset="0"/>
              <a:buChar char="l"/>
            </a:pPr>
            <a:endParaRPr lang="zh-CN"/>
          </a:p>
        </p:txBody>
      </p:sp>
      <p:sp>
        <p:nvSpPr>
          <p:cNvPr id="21" name="Content Placeholder 20"/>
          <p:cNvSpPr/>
          <p:nvPr>
            <p:ph idx="13"/>
          </p:nvPr>
        </p:nvSpPr>
        <p:spPr>
          <a:xfrm>
            <a:off x="844551" y="1499607"/>
            <a:ext cx="10674350" cy="37050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>
            <a:r>
              <a:rPr lang="zh-CN"/>
              <a:t>生产实体-实体的共现矩阵</a:t>
            </a:r>
            <a:endParaRPr lang="zh-CN"/>
          </a:p>
        </p:txBody>
      </p:sp>
      <p:pic>
        <p:nvPicPr>
          <p:cNvPr id="22" name="Picture 21"/>
          <p:cNvPicPr/>
          <p:nvPr/>
        </p:nvPicPr>
        <p:blipFill>
          <a:blip r:embed="rId1"/>
          <a:stretch>
            <a:fillRect/>
          </a:stretch>
        </p:blipFill>
        <p:spPr>
          <a:xfrm>
            <a:off x="844551" y="3549604"/>
            <a:ext cx="4451780" cy="25423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/>
          <p:nvPr>
            <p:ph type="body" idx="12" hasCustomPrompt="1"/>
          </p:nvPr>
        </p:nvSpPr>
        <p:spPr>
          <a:xfrm>
            <a:off x="2984500" y="2699665"/>
            <a:ext cx="8534400" cy="50783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3600" b="1" kern="1200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>
            <a:r>
              <a:rPr lang="zh-CN"/>
              <a:t>Bootstrap增广</a:t>
            </a:r>
            <a:endParaRPr lang="zh-CN"/>
          </a:p>
        </p:txBody>
      </p:sp>
      <p:sp>
        <p:nvSpPr>
          <p:cNvPr id="5" name="Text Box 4"/>
          <p:cNvSpPr txBox="1"/>
          <p:nvPr/>
        </p:nvSpPr>
        <p:spPr>
          <a:xfrm>
            <a:off x="1175285" y="2522479"/>
            <a:ext cx="1476476" cy="1200329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1pPr>
            <a:lvl2pPr marL="457200" lvl="1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2pPr>
            <a:lvl3pPr marL="914400" lvl="2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3pPr>
            <a:lvl4pPr marL="1371600" lvl="3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4pPr>
            <a:lvl5pPr marL="1828800" lvl="4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5pPr>
            <a:lvl6pPr marL="2286000" lvl="5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743200" lvl="6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200400" lvl="7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657600" lvl="8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>
            <a:pPr algn="ctr"/>
            <a:r>
              <a:rPr lang="en-US" sz="7200" b="1" spc="50">
                <a:solidFill>
                  <a:srgbClr val="003B6A"/>
                </a:solidFill>
                <a:latin typeface="Arial" panose="020B0604020202090204"/>
                <a:ea typeface="微软雅黑 Light"/>
              </a:rPr>
              <a:t>05</a:t>
            </a:r>
            <a:endParaRPr lang="en-US" sz="7200" b="1" spc="50">
              <a:solidFill>
                <a:srgbClr val="003B6A"/>
              </a:solidFill>
              <a:latin typeface="Arial" panose="020B0604020202090204"/>
              <a:ea typeface="微软雅黑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" name="Text Placeholder 11"/>
          <p:cNvSpPr/>
          <p:nvPr>
            <p:ph type="body" idx="12" hasCustomPrompt="1"/>
          </p:nvPr>
        </p:nvSpPr>
        <p:spPr>
          <a:xfrm>
            <a:off x="660400" y="315249"/>
            <a:ext cx="8738656" cy="50783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800" b="1" kern="1200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>
            <a:r>
              <a:rPr lang="zh-CN"/>
              <a:t>实体识别与关系抽取的数据增强</a:t>
            </a:r>
            <a:endParaRPr lang="zh-CN"/>
          </a:p>
        </p:txBody>
      </p:sp>
      <p:sp>
        <p:nvSpPr>
          <p:cNvPr id="20" name="Content Placeholder 19"/>
          <p:cNvSpPr/>
          <p:nvPr>
            <p:ph idx="14"/>
          </p:nvPr>
        </p:nvSpPr>
        <p:spPr>
          <a:xfrm>
            <a:off x="660399" y="2044704"/>
            <a:ext cx="10858500" cy="3568691"/>
          </a:xfrm>
          <a:prstGeom prst="rect">
            <a:avLst/>
          </a:prstGeom>
        </p:spPr>
        <p:txBody>
          <a:bodyPr/>
          <a:lstStyle>
            <a:lvl1pPr marL="0" lvl="0" indent="0" algn="just" defTabSz="914400">
              <a:lnSpc>
                <a:spcPct val="130000"/>
              </a:lnSpc>
              <a:spcBef>
                <a:spcPts val="1200"/>
              </a:spcBef>
              <a:buFont typeface="Arial" panose="020B0604020202090204" pitchFamily="34" charset="0"/>
              <a:buNone/>
              <a:defRPr sz="2000" b="0" kern="120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>
            <a:pPr marL="388620" indent="-388620">
              <a:buFont typeface="Wingdings" panose="05000000000000000000" charset="0"/>
              <a:buChar char="l"/>
            </a:pPr>
            <a:r>
              <a:rPr lang="zh-CN"/>
              <a:t>通过规则提取的关系三元组所构成的实体集受规则提取能力的限制，会遗漏大量的实体，因此希望通过训练一个分类器，可以在现有实体集的表示中学习到实体的抽象信息，增广到新数据集中，以提取更多的实体集外部的实体。</a:t>
            </a:r>
            <a:endParaRPr lang="zh-CN"/>
          </a:p>
          <a:p>
            <a:pPr marL="388620" indent="-388620">
              <a:buFont typeface="Wingdings" panose="05000000000000000000" charset="0"/>
              <a:buChar char="l"/>
            </a:pPr>
            <a:r>
              <a:rPr lang="zh-CN"/>
              <a:t>在抽取到实体后，通过原三元组集合学习实体对与关系集合的联系，并在增广后的实体集中应用这一部分的知识，进行增广实体与原实体之间关系的判断，以此形成新的实体关系三元组，从原始预料数据中获得更多的信息。</a:t>
            </a:r>
            <a:endParaRPr lang="zh-CN"/>
          </a:p>
          <a:p>
            <a:pPr marL="388620" indent="-388620">
              <a:buFont typeface="Wingdings" panose="05000000000000000000" charset="0"/>
              <a:buChar char="l"/>
            </a:pPr>
            <a:endParaRPr lang="zh-CN"/>
          </a:p>
        </p:txBody>
      </p:sp>
      <p:sp>
        <p:nvSpPr>
          <p:cNvPr id="21" name="Content Placeholder 20"/>
          <p:cNvSpPr/>
          <p:nvPr>
            <p:ph idx="13"/>
          </p:nvPr>
        </p:nvSpPr>
        <p:spPr>
          <a:xfrm>
            <a:off x="844551" y="1499607"/>
            <a:ext cx="10674350" cy="37050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>
            <a:r>
              <a:rPr lang="zh-CN"/>
              <a:t>整体思路</a:t>
            </a:r>
            <a:endParaRPr 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r>
              <a:rPr lang="zh-CN" sz="2800" b="1">
                <a:solidFill>
                  <a:srgbClr val="FFFFFF"/>
                </a:solidFill>
                <a:latin typeface="微软雅黑"/>
                <a:ea typeface="微软雅黑"/>
              </a:rPr>
              <a:t>实体识别与关系抽取的数据增强</a:t>
            </a:r>
            <a:endParaRPr lang="zh-CN" sz="2800" b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1" name="内容占位符 2"/>
          <p:cNvSpPr/>
          <p:nvPr>
            <p:ph idx="13"/>
          </p:nvPr>
        </p:nvSpPr>
        <p:spPr>
          <a:xfrm>
            <a:off x="844551" y="1499607"/>
            <a:ext cx="10674350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r>
              <a:rPr lang="zh-CN"/>
              <a:t>具体实现</a:t>
            </a:r>
            <a:endParaRPr lang="zh-CN"/>
          </a:p>
        </p:txBody>
      </p:sp>
      <p:sp>
        <p:nvSpPr>
          <p:cNvPr id="22" name="Rectangle 21"/>
          <p:cNvSpPr/>
          <p:nvPr/>
        </p:nvSpPr>
        <p:spPr>
          <a:xfrm>
            <a:off x="844551" y="2117471"/>
            <a:ext cx="10211626" cy="3751026"/>
          </a:xfrm>
        </p:spPr>
        <p:txBody>
          <a:bodyPr/>
          <a:lstStyle/>
          <a:p>
            <a:pPr marL="388620" indent="-38862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sz="2000" b="0">
                <a:solidFill>
                  <a:srgbClr val="0C0C0C"/>
                </a:solidFill>
                <a:latin typeface="微软雅黑 Light"/>
                <a:ea typeface="微软雅黑 Light"/>
              </a:rPr>
              <a:t>通过哈工大LTP对法律文本进行分词与词向量构建，并对所有分词结果词向量做整合，得到所有法律语料分词结果的各个词向量的均值作为各个词的表示。</a:t>
            </a:r>
            <a:endParaRPr lang="zh-CN" sz="2000" b="0">
              <a:solidFill>
                <a:srgbClr val="0C0C0C"/>
              </a:solidFill>
              <a:latin typeface="微软雅黑 Light"/>
              <a:ea typeface="微软雅黑 Light"/>
            </a:endParaRPr>
          </a:p>
          <a:p>
            <a:pPr marL="388620" indent="-388620">
              <a:lnSpc>
                <a:spcPct val="130000"/>
              </a:lnSpc>
              <a:buFont typeface="Wingdings" panose="05000000000000000000" charset="0"/>
              <a:buChar char="l"/>
            </a:pPr>
            <a:endParaRPr lang="zh-CN" sz="2000" b="0">
              <a:solidFill>
                <a:srgbClr val="0C0C0C"/>
              </a:solidFill>
              <a:latin typeface="微软雅黑 Light"/>
              <a:ea typeface="微软雅黑 Light"/>
            </a:endParaRPr>
          </a:p>
          <a:p>
            <a:pPr marL="388620" indent="-38862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sz="2000" b="0">
                <a:solidFill>
                  <a:srgbClr val="0C0C0C"/>
                </a:solidFill>
                <a:latin typeface="微软雅黑 Light"/>
                <a:ea typeface="微软雅黑 Light"/>
              </a:rPr>
              <a:t>整合通过语法规则提取的关系三元组的实体形成实体集，对语料分词结果的词进行实体标签标注，得到实体识别分类器的训练数据，即词向量与其对应的实体属性标签。</a:t>
            </a:r>
            <a:endParaRPr lang="zh-CN" sz="2000" b="0">
              <a:solidFill>
                <a:srgbClr val="0C0C0C"/>
              </a:solidFill>
              <a:latin typeface="微软雅黑 Light"/>
              <a:ea typeface="微软雅黑 Light"/>
            </a:endParaRPr>
          </a:p>
          <a:p>
            <a:pPr marL="388620" indent="-388620">
              <a:lnSpc>
                <a:spcPct val="130000"/>
              </a:lnSpc>
              <a:buFont typeface="Wingdings" panose="05000000000000000000" charset="0"/>
              <a:buChar char="l"/>
            </a:pPr>
            <a:endParaRPr lang="zh-CN" sz="2000" b="0">
              <a:solidFill>
                <a:srgbClr val="0C0C0C"/>
              </a:solidFill>
              <a:latin typeface="微软雅黑 Light"/>
              <a:ea typeface="微软雅黑 Light"/>
            </a:endParaRPr>
          </a:p>
          <a:p>
            <a:pPr marL="388620" indent="-38862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sz="2000" b="0">
                <a:solidFill>
                  <a:srgbClr val="0C0C0C"/>
                </a:solidFill>
                <a:latin typeface="微软雅黑 Light"/>
                <a:ea typeface="微软雅黑 Light"/>
              </a:rPr>
              <a:t>通过该训练数据进行分类器训练，并应用于训练集外样本重新对新的文本进行标注，获得更多的实体提取结果，扩充实体识别的结果集。</a:t>
            </a:r>
            <a:endParaRPr lang="zh-CN" sz="2000" b="0">
              <a:solidFill>
                <a:srgbClr val="0C0C0C"/>
              </a:solidFill>
              <a:latin typeface="微软雅黑 Light"/>
              <a:ea typeface="微软雅黑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/>
          <p:nvPr>
            <p:ph type="body" idx="12" hasCustomPrompt="1"/>
          </p:nvPr>
        </p:nvSpPr>
        <p:spPr>
          <a:xfrm>
            <a:off x="2984500" y="2699665"/>
            <a:ext cx="8534400" cy="50783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3600" b="1" kern="1200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>
            <a:r>
              <a:rPr lang="zh-CN"/>
              <a:t>知识图谱可视化</a:t>
            </a:r>
            <a:endParaRPr lang="zh-CN"/>
          </a:p>
        </p:txBody>
      </p:sp>
      <p:sp>
        <p:nvSpPr>
          <p:cNvPr id="5" name="Text Box 4"/>
          <p:cNvSpPr txBox="1"/>
          <p:nvPr/>
        </p:nvSpPr>
        <p:spPr>
          <a:xfrm>
            <a:off x="1175285" y="2522479"/>
            <a:ext cx="1476476" cy="1200329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1pPr>
            <a:lvl2pPr marL="457200" lvl="1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2pPr>
            <a:lvl3pPr marL="914400" lvl="2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3pPr>
            <a:lvl4pPr marL="1371600" lvl="3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4pPr>
            <a:lvl5pPr marL="1828800" lvl="4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5pPr>
            <a:lvl6pPr marL="2286000" lvl="5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743200" lvl="6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200400" lvl="7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657600" lvl="8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>
            <a:pPr algn="ctr"/>
            <a:r>
              <a:rPr lang="en-US" sz="7200" b="1" spc="50">
                <a:solidFill>
                  <a:srgbClr val="003B6A"/>
                </a:solidFill>
                <a:latin typeface="Arial" panose="020B0604020202090204"/>
                <a:ea typeface="微软雅黑 Light"/>
              </a:rPr>
              <a:t>06</a:t>
            </a:r>
            <a:endParaRPr lang="en-US" sz="7200" b="1" spc="50">
              <a:solidFill>
                <a:srgbClr val="003B6A"/>
              </a:solidFill>
              <a:latin typeface="Arial" panose="020B0604020202090204"/>
              <a:ea typeface="微软雅黑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r>
              <a:rPr lang="zh-CN"/>
              <a:t>法律文书中节点与关系的梳理</a:t>
            </a:r>
            <a:endParaRPr lang="zh-CN"/>
          </a:p>
        </p:txBody>
      </p:sp>
      <p:sp>
        <p:nvSpPr>
          <p:cNvPr id="20" name="内容占位符 2"/>
          <p:cNvSpPr/>
          <p:nvPr>
            <p:ph idx="14"/>
          </p:nvPr>
        </p:nvSpPr>
        <p:spPr>
          <a:xfrm>
            <a:off x="660399" y="2044704"/>
            <a:ext cx="10858500" cy="356869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120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/>
        </p:txBody>
      </p:sp>
      <p:sp>
        <p:nvSpPr>
          <p:cNvPr id="21" name="内容占位符 2"/>
          <p:cNvSpPr/>
          <p:nvPr>
            <p:ph idx="13"/>
          </p:nvPr>
        </p:nvSpPr>
        <p:spPr>
          <a:xfrm>
            <a:off x="844551" y="1499607"/>
            <a:ext cx="10674350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/>
        </p:txBody>
      </p:sp>
      <p:pic>
        <p:nvPicPr>
          <p:cNvPr id="22" name="Picture 21"/>
          <p:cNvPicPr/>
          <p:nvPr/>
        </p:nvPicPr>
        <p:blipFill>
          <a:blip r:embed="rId1"/>
          <a:stretch>
            <a:fillRect/>
          </a:stretch>
        </p:blipFill>
        <p:spPr>
          <a:xfrm>
            <a:off x="192502" y="1313357"/>
            <a:ext cx="6094376" cy="4685814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878" y="1870108"/>
            <a:ext cx="2247900" cy="356870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3"/>
          <a:stretch>
            <a:fillRect/>
          </a:stretch>
        </p:blipFill>
        <p:spPr>
          <a:xfrm>
            <a:off x="8594216" y="1784350"/>
            <a:ext cx="3187700" cy="204470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4"/>
          <a:stretch>
            <a:fillRect/>
          </a:stretch>
        </p:blipFill>
        <p:spPr>
          <a:xfrm>
            <a:off x="8952483" y="4048108"/>
            <a:ext cx="1511300" cy="2197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" name="Text Placeholder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800" b="1" kern="1200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>
            <a:r>
              <a:rPr lang="zh-CN"/>
              <a:t>Gephi可视化</a:t>
            </a:r>
            <a:endParaRPr lang="zh-CN"/>
          </a:p>
        </p:txBody>
      </p:sp>
      <p:sp>
        <p:nvSpPr>
          <p:cNvPr id="21" name="Content Placeholder 20"/>
          <p:cNvSpPr/>
          <p:nvPr>
            <p:ph idx="13"/>
          </p:nvPr>
        </p:nvSpPr>
        <p:spPr>
          <a:xfrm>
            <a:off x="844551" y="1499607"/>
            <a:ext cx="10674350" cy="37050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/>
        </p:txBody>
      </p:sp>
      <p:pic>
        <p:nvPicPr>
          <p:cNvPr id="22" name="Picture 21"/>
          <p:cNvPicPr/>
          <p:nvPr/>
        </p:nvPicPr>
        <p:blipFill>
          <a:blip r:embed="rId1"/>
          <a:stretch>
            <a:fillRect/>
          </a:stretch>
        </p:blipFill>
        <p:spPr>
          <a:xfrm>
            <a:off x="171553" y="1011258"/>
            <a:ext cx="5246242" cy="3361437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5481696" y="315249"/>
            <a:ext cx="6415102" cy="6415102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465116" y="4810366"/>
            <a:ext cx="4952679" cy="1131851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r>
              <a:rPr lang="zh-CN"/>
              <a:t>Gephi可视化，能够很好地体现出现多次的entity，但同时无法很好的表现“边”的关系，因此还尝试了使用Neo4j进行可视化</a:t>
            </a:r>
            <a:endParaRPr 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r>
              <a:rPr lang="zh-CN"/>
              <a:t>Neo4j可视化</a:t>
            </a:r>
            <a:endParaRPr lang="zh-CN"/>
          </a:p>
        </p:txBody>
      </p:sp>
      <p:sp>
        <p:nvSpPr>
          <p:cNvPr id="20" name="内容占位符 2"/>
          <p:cNvSpPr/>
          <p:nvPr>
            <p:ph idx="14"/>
          </p:nvPr>
        </p:nvSpPr>
        <p:spPr>
          <a:xfrm>
            <a:off x="660399" y="2044704"/>
            <a:ext cx="10858500" cy="356869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120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/>
        </p:txBody>
      </p:sp>
      <p:sp>
        <p:nvSpPr>
          <p:cNvPr id="21" name="内容占位符 2"/>
          <p:cNvSpPr/>
          <p:nvPr>
            <p:ph idx="13"/>
          </p:nvPr>
        </p:nvSpPr>
        <p:spPr>
          <a:xfrm>
            <a:off x="844551" y="1499607"/>
            <a:ext cx="10674350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/>
        </p:txBody>
      </p:sp>
      <p:pic>
        <p:nvPicPr>
          <p:cNvPr id="22" name="Picture 21"/>
          <p:cNvPicPr/>
          <p:nvPr/>
        </p:nvPicPr>
        <p:blipFill>
          <a:blip r:embed="rId1"/>
          <a:stretch>
            <a:fillRect/>
          </a:stretch>
        </p:blipFill>
        <p:spPr>
          <a:xfrm>
            <a:off x="305779" y="1154932"/>
            <a:ext cx="3605923" cy="5348235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4027832" y="1119950"/>
            <a:ext cx="6527728" cy="54181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660400" y="1028700"/>
            <a:ext cx="10858500" cy="5207000"/>
            <a:chOff x="660400" y="1028700"/>
            <a:chExt cx="10858500" cy="5207000"/>
          </a:xfrm>
        </p:grpSpPr>
        <p:pic>
          <p:nvPicPr>
            <p:cNvPr id="11" name="图片 10"/>
            <p:cNvPicPr/>
            <p:nvPr/>
          </p:nvPicPr>
          <p:blipFill rotWithShape="1">
            <a:blip r:embed="rId1"/>
            <a:stretch>
              <a:fillRect/>
            </a:stretch>
          </p:blipFill>
          <p:spPr>
            <a:xfrm>
              <a:off x="660400" y="1028700"/>
              <a:ext cx="3193142" cy="5207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660400" y="1028700"/>
              <a:ext cx="3193142" cy="5207000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859790" y="3575450"/>
              <a:ext cx="164981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spc="50">
                  <a:solidFill>
                    <a:schemeClr val="bg1"/>
                  </a:solidFill>
                  <a:latin typeface="微软雅黑"/>
                  <a:ea typeface="微软雅黑"/>
                </a:rPr>
                <a:t>CONTENTS</a:t>
              </a:r>
              <a:endParaRPr lang="zh-CN" sz="2000" spc="5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86483" y="2933241"/>
              <a:ext cx="159642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sz="4000" b="1" spc="50">
                  <a:solidFill>
                    <a:schemeClr val="bg1"/>
                  </a:solidFill>
                  <a:latin typeface="微软雅黑"/>
                  <a:ea typeface="微软雅黑"/>
                </a:rPr>
                <a:t>目 录</a:t>
              </a:r>
              <a:endParaRPr lang="zh-CN" sz="4000" b="1" spc="5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图文框 22"/>
            <p:cNvSpPr/>
            <p:nvPr/>
          </p:nvSpPr>
          <p:spPr>
            <a:xfrm>
              <a:off x="1371599" y="1282700"/>
              <a:ext cx="10147301" cy="4699000"/>
            </a:xfrm>
            <a:prstGeom prst="frame">
              <a:avLst>
                <a:gd name="adj1" fmla="val 1148"/>
              </a:avLst>
            </a:pr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1371600" y="1282700"/>
              <a:ext cx="2481943" cy="4699000"/>
            </a:xfrm>
            <a:custGeom>
              <a:avLst/>
              <a:gdLst/>
              <a:ahLst/>
              <a:cxnLst/>
              <a:rect l="l" t="t" r="r" b="b"/>
              <a:pathLst>
                <a:path w="2481943" h="4699000">
                  <a:moveTo>
                    <a:pt x="0" y="0"/>
                  </a:moveTo>
                  <a:lnTo>
                    <a:pt x="2481943" y="0"/>
                  </a:lnTo>
                  <a:lnTo>
                    <a:pt x="2481943" y="53945"/>
                  </a:lnTo>
                  <a:lnTo>
                    <a:pt x="53945" y="53945"/>
                  </a:lnTo>
                  <a:lnTo>
                    <a:pt x="53945" y="4645055"/>
                  </a:lnTo>
                  <a:lnTo>
                    <a:pt x="2481943" y="4645055"/>
                  </a:lnTo>
                  <a:lnTo>
                    <a:pt x="2481943" y="4699000"/>
                  </a:lnTo>
                  <a:lnTo>
                    <a:pt x="0" y="4699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428256" y="2250365"/>
            <a:ext cx="3061529" cy="656221"/>
            <a:chOff x="4884588" y="2120652"/>
            <a:chExt cx="3061529" cy="656221"/>
          </a:xfrm>
        </p:grpSpPr>
        <p:grpSp>
          <p:nvGrpSpPr>
            <p:cNvPr id="35" name="组合 34"/>
            <p:cNvGrpSpPr/>
            <p:nvPr/>
          </p:nvGrpSpPr>
          <p:grpSpPr>
            <a:xfrm>
              <a:off x="4884588" y="2132745"/>
              <a:ext cx="822792" cy="615553"/>
              <a:chOff x="4884588" y="2092077"/>
              <a:chExt cx="822792" cy="615553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994620" y="2419153"/>
                <a:ext cx="602729" cy="22084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4884588" y="2092077"/>
                <a:ext cx="82279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/>
                <a:r>
                  <a:rPr lang="en-US" sz="4000">
                    <a:solidFill>
                      <a:schemeClr val="tx2"/>
                    </a:solidFill>
                  </a:rPr>
                  <a:t>01</a:t>
                </a:r>
                <a:endParaRPr lang="zh-CN" sz="4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5583554" y="2120652"/>
              <a:ext cx="2362563" cy="461665"/>
            </a:xfrm>
            <a:prstGeom prst="rect">
              <a:avLst/>
            </a:prstGeom>
            <a:noFill/>
          </p:spPr>
          <p:txBody>
            <a:bodyPr wrap="square"/>
            <a:lstStyle/>
            <a:p>
              <a:r>
                <a:rPr lang="zh-CN" sz="2400" b="1" spc="50">
                  <a:solidFill>
                    <a:srgbClr val="003B6A"/>
                  </a:solidFill>
                  <a:latin typeface="微软雅黑 Light"/>
                  <a:ea typeface="微软雅黑 Light"/>
                </a:rPr>
                <a:t>数据获取&amp;描述</a:t>
              </a:r>
              <a:endParaRPr lang="zh-CN" sz="2400" b="1" spc="50">
                <a:solidFill>
                  <a:srgbClr val="003B6A"/>
                </a:solidFill>
                <a:latin typeface="微软雅黑 Light"/>
                <a:ea typeface="微软雅黑 Ligh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428256" y="3304090"/>
            <a:ext cx="3061529" cy="656221"/>
            <a:chOff x="4884588" y="2120652"/>
            <a:chExt cx="3061529" cy="656221"/>
          </a:xfrm>
        </p:grpSpPr>
        <p:grpSp>
          <p:nvGrpSpPr>
            <p:cNvPr id="40" name="组合 39"/>
            <p:cNvGrpSpPr/>
            <p:nvPr/>
          </p:nvGrpSpPr>
          <p:grpSpPr>
            <a:xfrm>
              <a:off x="4884588" y="2132745"/>
              <a:ext cx="822792" cy="615553"/>
              <a:chOff x="4884588" y="2092077"/>
              <a:chExt cx="822792" cy="615553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4994620" y="2419153"/>
                <a:ext cx="602729" cy="22084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884588" y="2092077"/>
                <a:ext cx="82279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/>
                <a:r>
                  <a:rPr lang="en-US" sz="4000">
                    <a:solidFill>
                      <a:schemeClr val="tx2"/>
                    </a:solidFill>
                  </a:rPr>
                  <a:t>02</a:t>
                </a:r>
                <a:endParaRPr lang="zh-CN" sz="4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5583554" y="2120652"/>
              <a:ext cx="2362563" cy="461665"/>
            </a:xfrm>
            <a:prstGeom prst="rect">
              <a:avLst/>
            </a:prstGeom>
            <a:noFill/>
          </p:spPr>
          <p:txBody>
            <a:bodyPr wrap="square"/>
            <a:lstStyle/>
            <a:p>
              <a:r>
                <a:rPr lang="zh-CN" sz="2400" b="1" spc="50">
                  <a:solidFill>
                    <a:srgbClr val="003B6A"/>
                  </a:solidFill>
                  <a:latin typeface="微软雅黑 Light"/>
                  <a:ea typeface="微软雅黑 Light"/>
                </a:rPr>
                <a:t>因果关系分析</a:t>
              </a:r>
              <a:endParaRPr lang="zh-CN" sz="2400" b="1" spc="50">
                <a:solidFill>
                  <a:srgbClr val="003B6A"/>
                </a:solidFill>
                <a:latin typeface="微软雅黑 Light"/>
                <a:ea typeface="微软雅黑 Ligh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428256" y="4338817"/>
            <a:ext cx="3346488" cy="675218"/>
            <a:chOff x="4884588" y="2101655"/>
            <a:chExt cx="3346488" cy="675218"/>
          </a:xfrm>
        </p:grpSpPr>
        <p:grpSp>
          <p:nvGrpSpPr>
            <p:cNvPr id="47" name="组合 46"/>
            <p:cNvGrpSpPr/>
            <p:nvPr/>
          </p:nvGrpSpPr>
          <p:grpSpPr>
            <a:xfrm>
              <a:off x="4884588" y="2132745"/>
              <a:ext cx="822792" cy="615553"/>
              <a:chOff x="4884588" y="2092077"/>
              <a:chExt cx="822792" cy="615553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4994620" y="2419153"/>
                <a:ext cx="602729" cy="22084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4884588" y="2092077"/>
                <a:ext cx="82279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/>
                <a:r>
                  <a:rPr lang="en-US" sz="4000">
                    <a:solidFill>
                      <a:schemeClr val="tx2"/>
                    </a:solidFill>
                  </a:rPr>
                  <a:t>03</a:t>
                </a:r>
                <a:endParaRPr lang="zh-CN" sz="4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5520229" y="2101654"/>
              <a:ext cx="2710845" cy="461664"/>
            </a:xfrm>
            <a:prstGeom prst="rect">
              <a:avLst/>
            </a:prstGeom>
            <a:noFill/>
          </p:spPr>
          <p:txBody>
            <a:bodyPr wrap="square"/>
            <a:lstStyle/>
            <a:p>
              <a:r>
                <a:rPr lang="zh-CN" sz="2400" b="1" spc="50">
                  <a:solidFill>
                    <a:srgbClr val="003B6A"/>
                  </a:solidFill>
                  <a:latin typeface="微软雅黑 Light"/>
                  <a:ea typeface="微软雅黑 Light"/>
                </a:rPr>
                <a:t>基于语义依存分析的三元关系抽取</a:t>
              </a:r>
              <a:endParaRPr lang="zh-CN" sz="2400" b="1" spc="50">
                <a:solidFill>
                  <a:srgbClr val="003B6A"/>
                </a:solidFill>
                <a:latin typeface="微软雅黑 Light"/>
                <a:ea typeface="微软雅黑 Ligh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781056" y="2250365"/>
            <a:ext cx="3061529" cy="656221"/>
            <a:chOff x="4884588" y="2120652"/>
            <a:chExt cx="3061529" cy="656221"/>
          </a:xfrm>
        </p:grpSpPr>
        <p:grpSp>
          <p:nvGrpSpPr>
            <p:cNvPr id="61" name="组合 60"/>
            <p:cNvGrpSpPr/>
            <p:nvPr/>
          </p:nvGrpSpPr>
          <p:grpSpPr>
            <a:xfrm>
              <a:off x="4884588" y="2132745"/>
              <a:ext cx="822792" cy="615553"/>
              <a:chOff x="4884588" y="2092077"/>
              <a:chExt cx="822792" cy="615553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4994620" y="2419153"/>
                <a:ext cx="602729" cy="22084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4884588" y="2092077"/>
                <a:ext cx="82279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/>
                <a:r>
                  <a:rPr lang="en-US" sz="4000">
                    <a:solidFill>
                      <a:schemeClr val="tx2"/>
                    </a:solidFill>
                  </a:rPr>
                  <a:t>04</a:t>
                </a:r>
                <a:endParaRPr lang="zh-CN" sz="4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5583554" y="2120652"/>
              <a:ext cx="2362563" cy="461665"/>
            </a:xfrm>
            <a:prstGeom prst="rect">
              <a:avLst/>
            </a:prstGeom>
            <a:noFill/>
          </p:spPr>
          <p:txBody>
            <a:bodyPr wrap="square"/>
            <a:lstStyle/>
            <a:p>
              <a:r>
                <a:rPr lang="zh-CN" sz="2400" b="1" spc="50">
                  <a:solidFill>
                    <a:srgbClr val="003B6A"/>
                  </a:solidFill>
                  <a:latin typeface="微软雅黑 Light"/>
                  <a:ea typeface="微软雅黑 Light"/>
                </a:rPr>
                <a:t>远程监督增广</a:t>
              </a:r>
              <a:endParaRPr lang="zh-CN" sz="2400" b="1" spc="50">
                <a:solidFill>
                  <a:srgbClr val="003B6A"/>
                </a:solidFill>
                <a:latin typeface="微软雅黑 Light"/>
                <a:ea typeface="微软雅黑 Ligh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781056" y="3304090"/>
            <a:ext cx="3061529" cy="656221"/>
            <a:chOff x="4884588" y="2120652"/>
            <a:chExt cx="3061529" cy="656221"/>
          </a:xfrm>
        </p:grpSpPr>
        <p:grpSp>
          <p:nvGrpSpPr>
            <p:cNvPr id="68" name="组合 67"/>
            <p:cNvGrpSpPr/>
            <p:nvPr/>
          </p:nvGrpSpPr>
          <p:grpSpPr>
            <a:xfrm>
              <a:off x="4884588" y="2132745"/>
              <a:ext cx="822792" cy="615553"/>
              <a:chOff x="4884588" y="2092077"/>
              <a:chExt cx="822792" cy="615553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4994620" y="2419153"/>
                <a:ext cx="602729" cy="22084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4884588" y="2092077"/>
                <a:ext cx="82279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/>
                <a:r>
                  <a:rPr lang="en-US" sz="4000">
                    <a:solidFill>
                      <a:schemeClr val="tx2"/>
                    </a:solidFill>
                  </a:rPr>
                  <a:t>05</a:t>
                </a:r>
                <a:endParaRPr lang="zh-CN" sz="4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5583554" y="2120652"/>
              <a:ext cx="2362563" cy="461665"/>
            </a:xfrm>
            <a:prstGeom prst="rect">
              <a:avLst/>
            </a:prstGeom>
            <a:noFill/>
          </p:spPr>
          <p:txBody>
            <a:bodyPr wrap="square"/>
            <a:lstStyle/>
            <a:p>
              <a:r>
                <a:rPr lang="zh-CN" sz="2400" b="1" spc="50">
                  <a:solidFill>
                    <a:srgbClr val="003B6A"/>
                  </a:solidFill>
                  <a:latin typeface="微软雅黑 Light"/>
                  <a:ea typeface="微软雅黑 Light"/>
                </a:rPr>
                <a:t>Bootstrap增广</a:t>
              </a:r>
              <a:endParaRPr lang="zh-CN" sz="2400" b="1" spc="50">
                <a:solidFill>
                  <a:srgbClr val="003B6A"/>
                </a:solidFill>
                <a:latin typeface="微软雅黑 Light"/>
                <a:ea typeface="微软雅黑 Ligh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781056" y="4357814"/>
            <a:ext cx="3061529" cy="656221"/>
            <a:chOff x="4884588" y="2120652"/>
            <a:chExt cx="3061529" cy="656221"/>
          </a:xfrm>
        </p:grpSpPr>
        <p:grpSp>
          <p:nvGrpSpPr>
            <p:cNvPr id="75" name="组合 74"/>
            <p:cNvGrpSpPr/>
            <p:nvPr/>
          </p:nvGrpSpPr>
          <p:grpSpPr>
            <a:xfrm>
              <a:off x="4884588" y="2132745"/>
              <a:ext cx="822792" cy="615553"/>
              <a:chOff x="4884588" y="2092077"/>
              <a:chExt cx="822792" cy="615553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4994620" y="2419153"/>
                <a:ext cx="602729" cy="22084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4884588" y="2092077"/>
                <a:ext cx="82279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/>
                <a:r>
                  <a:rPr lang="en-US" sz="4000">
                    <a:solidFill>
                      <a:schemeClr val="tx2"/>
                    </a:solidFill>
                  </a:rPr>
                  <a:t>06</a:t>
                </a:r>
                <a:endParaRPr lang="zh-CN" sz="4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5583554" y="2120652"/>
              <a:ext cx="2362563" cy="461665"/>
            </a:xfrm>
            <a:prstGeom prst="rect">
              <a:avLst/>
            </a:prstGeom>
            <a:noFill/>
          </p:spPr>
          <p:txBody>
            <a:bodyPr wrap="square"/>
            <a:lstStyle/>
            <a:p>
              <a:r>
                <a:rPr lang="zh-CN" sz="2400" b="1" spc="50">
                  <a:solidFill>
                    <a:srgbClr val="003B6A"/>
                  </a:solidFill>
                  <a:latin typeface="微软雅黑 Light"/>
                  <a:ea typeface="微软雅黑 Light"/>
                </a:rPr>
                <a:t>知识图谱可视化</a:t>
              </a:r>
              <a:endParaRPr lang="zh-CN" sz="2400" b="1" spc="50">
                <a:solidFill>
                  <a:srgbClr val="003B6A"/>
                </a:solidFill>
                <a:latin typeface="微软雅黑 Light"/>
                <a:ea typeface="微软雅黑 Light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r>
              <a:rPr lang="zh-CN"/>
              <a:t>可视化结果汇总</a:t>
            </a:r>
            <a:endParaRPr lang="zh-CN"/>
          </a:p>
        </p:txBody>
      </p:sp>
      <p:sp>
        <p:nvSpPr>
          <p:cNvPr id="20" name="内容占位符 2"/>
          <p:cNvSpPr/>
          <p:nvPr>
            <p:ph idx="14"/>
          </p:nvPr>
        </p:nvSpPr>
        <p:spPr>
          <a:xfrm>
            <a:off x="660399" y="2044704"/>
            <a:ext cx="10858500" cy="356869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120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/>
        </p:txBody>
      </p:sp>
      <p:sp>
        <p:nvSpPr>
          <p:cNvPr id="21" name="内容占位符 2"/>
          <p:cNvSpPr/>
          <p:nvPr>
            <p:ph idx="13"/>
          </p:nvPr>
        </p:nvSpPr>
        <p:spPr>
          <a:xfrm>
            <a:off x="844551" y="1499607"/>
            <a:ext cx="10674350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/>
        </p:txBody>
      </p:sp>
      <p:pic>
        <p:nvPicPr>
          <p:cNvPr id="22" name="Picture 21"/>
          <p:cNvPicPr/>
          <p:nvPr/>
        </p:nvPicPr>
        <p:blipFill>
          <a:blip r:embed="rId1"/>
          <a:stretch>
            <a:fillRect/>
          </a:stretch>
        </p:blipFill>
        <p:spPr>
          <a:xfrm>
            <a:off x="8361014" y="2361779"/>
            <a:ext cx="3603713" cy="2702784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5104596" y="2279119"/>
            <a:ext cx="3415018" cy="343531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3"/>
          <a:stretch>
            <a:fillRect/>
          </a:stretch>
        </p:blipFill>
        <p:spPr>
          <a:xfrm>
            <a:off x="2397596" y="2196458"/>
            <a:ext cx="2964090" cy="3416936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4"/>
          <a:stretch>
            <a:fillRect/>
          </a:stretch>
        </p:blipFill>
        <p:spPr>
          <a:xfrm>
            <a:off x="589538" y="2916661"/>
            <a:ext cx="1681760" cy="224894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/>
          <p:nvPr>
            <p:ph type="body" idx="14"/>
          </p:nvPr>
        </p:nvSpPr>
        <p:spPr>
          <a:xfrm>
            <a:off x="4314825" y="4694893"/>
            <a:ext cx="3390900" cy="339725"/>
          </a:xfrm>
        </p:spPr>
        <p:txBody>
          <a:bodyPr/>
          <a:lstStyle/>
          <a:p>
            <a:r>
              <a:rPr lang="zh-CN"/>
              <a:t>汇报人：苏锦华</a:t>
            </a:r>
            <a:endParaRPr lang="zh-CN"/>
          </a:p>
        </p:txBody>
      </p:sp>
      <p:sp>
        <p:nvSpPr>
          <p:cNvPr id="6" name="文本占位符 5"/>
          <p:cNvSpPr/>
          <p:nvPr>
            <p:ph type="body" idx="15"/>
          </p:nvPr>
        </p:nvSpPr>
        <p:spPr>
          <a:xfrm>
            <a:off x="4394200" y="5036880"/>
            <a:ext cx="3390900" cy="339725"/>
          </a:xfrm>
        </p:spPr>
        <p:txBody>
          <a:bodyPr/>
          <a:lstStyle/>
          <a:p>
            <a:r>
              <a:rPr lang="en-US"/>
              <a:t>2021.06</a:t>
            </a:r>
            <a:endParaRPr lang="zh-CN"/>
          </a:p>
        </p:txBody>
      </p:sp>
      <p:sp>
        <p:nvSpPr>
          <p:cNvPr id="7" name="文本占位符 6"/>
          <p:cNvSpPr/>
          <p:nvPr>
            <p:ph type="body" idx="16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8" name="矩形 7"/>
          <p:cNvSpPr/>
          <p:nvPr/>
        </p:nvSpPr>
        <p:spPr>
          <a:xfrm>
            <a:off x="2128407" y="2515466"/>
            <a:ext cx="79351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微软雅黑"/>
                <a:ea typeface="微软雅黑"/>
              </a:rPr>
              <a:t>THANKS FOR ALL</a:t>
            </a:r>
            <a:endParaRPr lang="zh-CN" sz="720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/>
          <p:nvPr>
            <p:ph type="body" idx="12"/>
          </p:nvPr>
        </p:nvSpPr>
        <p:spPr/>
        <p:txBody>
          <a:bodyPr/>
          <a:lstStyle/>
          <a:p>
            <a:r>
              <a:rPr lang="zh-CN"/>
              <a:t>数据获取&amp;描述</a:t>
            </a:r>
            <a:endParaRPr lang="zh-CN"/>
          </a:p>
        </p:txBody>
      </p:sp>
      <p:sp>
        <p:nvSpPr>
          <p:cNvPr id="5" name="文本框 4"/>
          <p:cNvSpPr txBox="1"/>
          <p:nvPr/>
        </p:nvSpPr>
        <p:spPr>
          <a:xfrm>
            <a:off x="1175285" y="2522479"/>
            <a:ext cx="1476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spc="50">
                <a:solidFill>
                  <a:schemeClr val="tx2"/>
                </a:solidFill>
                <a:latin typeface="Arial" panose="020B0604020202090204"/>
              </a:rPr>
              <a:t>01</a:t>
            </a:r>
            <a:endParaRPr lang="zh-CN" sz="7200" b="1" spc="50">
              <a:solidFill>
                <a:schemeClr val="tx2"/>
              </a:solidFill>
              <a:latin typeface="Arial" panose="020B060402020209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/>
          <p:nvPr>
            <p:ph type="body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/>
              <a:t>法律文书公文</a:t>
            </a:r>
            <a:endParaRPr lang="zh-CN"/>
          </a:p>
        </p:txBody>
      </p:sp>
      <p:sp>
        <p:nvSpPr>
          <p:cNvPr id="2" name="内容占位符 1"/>
          <p:cNvSpPr/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/>
              <a:t>大量精简事实与因果逻辑关系</a:t>
            </a:r>
            <a:endParaRPr lang="zh-CN"/>
          </a:p>
        </p:txBody>
      </p:sp>
      <p:sp>
        <p:nvSpPr>
          <p:cNvPr id="5" name="矩形 4"/>
          <p:cNvSpPr/>
          <p:nvPr/>
        </p:nvSpPr>
        <p:spPr>
          <a:xfrm>
            <a:off x="5142916" y="6381864"/>
            <a:ext cx="1906169" cy="27699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zh-CN" sz="1200" b="1" spc="300">
                <a:solidFill>
                  <a:schemeClr val="tx2"/>
                </a:solidFill>
                <a:latin typeface="微软雅黑"/>
                <a:ea typeface="微软雅黑"/>
              </a:rPr>
              <a:t>弘德明志 博学笃行</a:t>
            </a:r>
            <a:endParaRPr lang="zh-CN" sz="1200" b="1" spc="300">
              <a:solidFill>
                <a:schemeClr val="tx2"/>
              </a:solidFill>
              <a:latin typeface="微软雅黑"/>
              <a:ea typeface="微软雅黑"/>
            </a:endParaRPr>
          </a:p>
        </p:txBody>
      </p:sp>
      <p:pic>
        <p:nvPicPr>
          <p:cNvPr id="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660400" y="2077302"/>
            <a:ext cx="5543114" cy="31698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341099" y="1357141"/>
            <a:ext cx="5711747" cy="38899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8738656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r>
              <a:rPr lang="zh-CN"/>
              <a:t>反爬机制高、手机号身份证实名制、监控IP访问量</a:t>
            </a:r>
            <a:endParaRPr lang="zh-CN"/>
          </a:p>
        </p:txBody>
      </p:sp>
      <p:sp>
        <p:nvSpPr>
          <p:cNvPr id="20" name="内容占位符 2"/>
          <p:cNvSpPr/>
          <p:nvPr>
            <p:ph idx="14"/>
          </p:nvPr>
        </p:nvSpPr>
        <p:spPr>
          <a:xfrm>
            <a:off x="660399" y="2044704"/>
            <a:ext cx="10858500" cy="356869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120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pPr marL="388620" indent="-388620">
              <a:buFont typeface="Wingdings" panose="05000000000000000000" charset="0"/>
              <a:buChar char="l"/>
            </a:pPr>
            <a:r>
              <a:rPr lang="zh-CN"/>
              <a:t>定期利用selenium模拟浏览器验证拿cookie</a:t>
            </a:r>
            <a:endParaRPr lang="zh-CN"/>
          </a:p>
          <a:p>
            <a:pPr marL="388620" indent="-388620">
              <a:buFont typeface="Wingdings" panose="05000000000000000000" charset="0"/>
              <a:buChar char="l"/>
            </a:pPr>
            <a:r>
              <a:rPr lang="zh-CN"/>
              <a:t>scrapy+每分钟换一个代理IP+限制单位时间抓取量过高</a:t>
            </a:r>
            <a:endParaRPr lang="zh-CN"/>
          </a:p>
          <a:p>
            <a:pPr marL="388620" indent="-388620">
              <a:buFont typeface="Wingdings" panose="05000000000000000000" charset="0"/>
              <a:buChar char="l"/>
            </a:pPr>
            <a:r>
              <a:rPr lang="zh-CN"/>
              <a:t>账号多开：灰产手机号 某鱼</a:t>
            </a:r>
            <a:endParaRPr lang="zh-CN"/>
          </a:p>
          <a:p>
            <a:pPr marL="388620" indent="-388620">
              <a:buFont typeface="Wingdings" panose="05000000000000000000" charset="0"/>
              <a:buChar char="l"/>
            </a:pPr>
            <a:r>
              <a:rPr lang="zh-CN"/>
              <a:t>找分库</a:t>
            </a:r>
            <a:endParaRPr lang="zh-CN"/>
          </a:p>
          <a:p>
            <a:pPr marL="388620" indent="-388620">
              <a:buFont typeface="Wingdings" panose="05000000000000000000" charset="0"/>
              <a:buChar char="l"/>
            </a:pPr>
            <a:endParaRPr lang="zh-CN"/>
          </a:p>
        </p:txBody>
      </p:sp>
      <p:sp>
        <p:nvSpPr>
          <p:cNvPr id="21" name="内容占位符 2"/>
          <p:cNvSpPr/>
          <p:nvPr>
            <p:ph idx="13"/>
          </p:nvPr>
        </p:nvSpPr>
        <p:spPr>
          <a:xfrm>
            <a:off x="844551" y="1499607"/>
            <a:ext cx="10674350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r>
              <a:rPr lang="zh-CN"/>
              <a:t>解决方法</a:t>
            </a:r>
            <a:endParaRPr lang="zh-CN"/>
          </a:p>
        </p:txBody>
      </p:sp>
      <p:pic>
        <p:nvPicPr>
          <p:cNvPr id="22" name="Picture 21"/>
          <p:cNvPicPr/>
          <p:nvPr/>
        </p:nvPicPr>
        <p:blipFill>
          <a:blip r:embed="rId1"/>
          <a:stretch>
            <a:fillRect/>
          </a:stretch>
        </p:blipFill>
        <p:spPr>
          <a:xfrm>
            <a:off x="595524" y="4183044"/>
            <a:ext cx="3147315" cy="2232912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7545425" y="1124055"/>
            <a:ext cx="4317115" cy="5127712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4327947" y="4539198"/>
            <a:ext cx="3141699" cy="444500"/>
          </a:xfrm>
          <a:prstGeom prst="rect">
            <a:avLst/>
          </a:prstGeom>
          <a:ln w="6350">
            <a:prstDash val="solid"/>
          </a:ln>
        </p:spPr>
        <p:txBody>
          <a:bodyPr/>
          <a:lstStyle/>
          <a:p>
            <a:r>
              <a:rPr lang="zh-CN" sz="1100">
                <a:solidFill>
                  <a:srgbClr val="D4D4D4"/>
                </a:solidFill>
                <a:highlight>
                  <a:srgbClr val="1E1E1E"/>
                </a:highlight>
                <a:latin typeface="var(--vscode-editor-font-family)"/>
                <a:ea typeface="var(--vscode-editor-font-family)"/>
              </a:rPr>
              <a:t>公诉机关湖南省衡阳市珠晖区人民检察院。被告人邹建军，男，1984年8月6日出生，汉族，湖南省衡阳市人，初中文化，无业，住衡阳市珠晖区勤俭里社区居委会望江里。2004年9月10日因犯强奸罪被衡阳市蒸湘区人民法院判处有期徒刑十年，剥夺政治权利二年。2012年1月6日刑满释放。2013年9月30日因涉嫌犯非法持有毒品罪被刑事拘留。2013年10月29日被依法逮捕。2013年11月29.....</a:t>
            </a:r>
            <a:endParaRPr lang="zh-CN" sz="1100">
              <a:solidFill>
                <a:srgbClr val="D4D4D4"/>
              </a:solidFill>
              <a:highlight>
                <a:srgbClr val="1E1E1E"/>
              </a:highlight>
              <a:latin typeface="var(--vscode-editor-font-family)"/>
              <a:ea typeface="var(--vscode-editor-font-family)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/>
          <p:nvPr>
            <p:ph type="body" idx="12"/>
          </p:nvPr>
        </p:nvSpPr>
        <p:spPr/>
        <p:txBody>
          <a:bodyPr/>
          <a:lstStyle/>
          <a:p>
            <a:r>
              <a:rPr lang="zh-CN"/>
              <a:t>因果关系分析</a:t>
            </a:r>
            <a:endParaRPr lang="zh-CN"/>
          </a:p>
        </p:txBody>
      </p:sp>
      <p:sp>
        <p:nvSpPr>
          <p:cNvPr id="5" name="文本框 4"/>
          <p:cNvSpPr txBox="1"/>
          <p:nvPr/>
        </p:nvSpPr>
        <p:spPr>
          <a:xfrm>
            <a:off x="1175285" y="2522479"/>
            <a:ext cx="1476476" cy="1200329"/>
          </a:xfrm>
          <a:prstGeom prst="rect">
            <a:avLst/>
          </a:prstGeom>
          <a:noFill/>
        </p:spPr>
        <p:txBody>
          <a:bodyPr wrap="square"/>
          <a:lstStyle/>
          <a:p>
            <a:pPr algn="ctr"/>
            <a:r>
              <a:rPr lang="en-US" sz="7200" b="1" spc="50">
                <a:solidFill>
                  <a:srgbClr val="003B6A"/>
                </a:solidFill>
                <a:latin typeface="Arial" panose="020B0604020202090204"/>
                <a:ea typeface="微软雅黑 Light"/>
              </a:rPr>
              <a:t>02</a:t>
            </a:r>
            <a:endParaRPr lang="en-US" sz="7200" b="1" spc="50">
              <a:solidFill>
                <a:srgbClr val="003B6A"/>
              </a:solidFill>
              <a:latin typeface="Arial" panose="020B0604020202090204"/>
              <a:ea typeface="微软雅黑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r>
              <a:rPr lang="zh-CN"/>
              <a:t>基于模板的因果关系推断</a:t>
            </a:r>
            <a:endParaRPr lang="zh-CN"/>
          </a:p>
        </p:txBody>
      </p:sp>
      <p:sp>
        <p:nvSpPr>
          <p:cNvPr id="20" name="内容占位符 2"/>
          <p:cNvSpPr/>
          <p:nvPr>
            <p:ph idx="14"/>
          </p:nvPr>
        </p:nvSpPr>
        <p:spPr>
          <a:xfrm>
            <a:off x="660399" y="2044704"/>
            <a:ext cx="3507936" cy="356869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120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r>
              <a:rPr lang="zh-CN" sz="160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/>
                <a:ea typeface="Menlo" panose="020B0609030804020204"/>
              </a:rPr>
              <a:t>cause 经审查，该鉴定的送检样品是否为涉案水泥无法证实
tag 因此
effect 该鉴定与本案没有关联性。</a:t>
            </a:r>
            <a:endParaRPr lang="zh-CN" sz="1600">
              <a:solidFill>
                <a:srgbClr val="D4D4D4"/>
              </a:solidFill>
              <a:highlight>
                <a:srgbClr val="1E1E1E"/>
              </a:highlight>
              <a:latin typeface="Menlo" panose="020B0609030804020204"/>
              <a:ea typeface="Menlo" panose="020B0609030804020204"/>
            </a:endParaRPr>
          </a:p>
          <a:p>
            <a:endParaRPr lang="zh-CN" sz="1600">
              <a:solidFill>
                <a:srgbClr val="D4D4D4"/>
              </a:solidFill>
              <a:highlight>
                <a:srgbClr val="1E1E1E"/>
              </a:highlight>
              <a:latin typeface="Menlo" panose="020B0609030804020204"/>
              <a:ea typeface="Menlo" panose="020B0609030804020204"/>
            </a:endParaRPr>
          </a:p>
          <a:p>
            <a:r>
              <a:rPr lang="zh-CN" sz="160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/>
                <a:ea typeface="Menlo" panose="020B0609030804020204"/>
              </a:rPr>
              <a:t>cause 因产品存在缺陷
tag 造成
effect 损害的</a:t>
            </a:r>
            <a:endParaRPr lang="zh-CN" sz="1600">
              <a:solidFill>
                <a:srgbClr val="D4D4D4"/>
              </a:solidFill>
              <a:highlight>
                <a:srgbClr val="1E1E1E"/>
              </a:highlight>
              <a:latin typeface="Menlo" panose="020B0609030804020204"/>
              <a:ea typeface="Menlo" panose="020B0609030804020204"/>
            </a:endParaRPr>
          </a:p>
          <a:p>
            <a:endParaRPr lang="zh-CN" sz="1200">
              <a:solidFill>
                <a:srgbClr val="D4D4D4"/>
              </a:solidFill>
              <a:highlight>
                <a:srgbClr val="1E1E1E"/>
              </a:highlight>
              <a:latin typeface="Menlo" panose="020B0609030804020204"/>
              <a:ea typeface="Menlo" panose="020B0609030804020204"/>
            </a:endParaRPr>
          </a:p>
          <a:p>
            <a:r>
              <a:rPr lang="zh-CN" sz="160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/>
                <a:ea typeface="Menlo" panose="020B0609030804020204"/>
              </a:rPr>
              <a:t>cause 焦点二如水泥存在质量问题
tag 因此
effect 给原告造成的损失是多少。</a:t>
            </a:r>
            <a:endParaRPr lang="zh-CN" sz="1600">
              <a:solidFill>
                <a:srgbClr val="D4D4D4"/>
              </a:solidFill>
              <a:highlight>
                <a:srgbClr val="1E1E1E"/>
              </a:highlight>
              <a:latin typeface="Menlo" panose="020B0609030804020204"/>
              <a:ea typeface="Menlo" panose="020B0609030804020204"/>
            </a:endParaRPr>
          </a:p>
          <a:p>
            <a:endParaRPr lang="zh-CN" sz="1600">
              <a:solidFill>
                <a:srgbClr val="D4D4D4"/>
              </a:solidFill>
              <a:highlight>
                <a:srgbClr val="1E1E1E"/>
              </a:highlight>
              <a:latin typeface="Menlo" panose="020B0609030804020204"/>
              <a:ea typeface="Menlo" panose="020B0609030804020204"/>
            </a:endParaRPr>
          </a:p>
          <a:p>
            <a:endParaRPr lang="zh-CN" sz="1600">
              <a:solidFill>
                <a:srgbClr val="D4D4D4"/>
              </a:solidFill>
              <a:highlight>
                <a:srgbClr val="1E1E1E"/>
              </a:highlight>
              <a:latin typeface="Menlo" panose="020B0609030804020204"/>
              <a:ea typeface="Menlo" panose="020B0609030804020204"/>
            </a:endParaRPr>
          </a:p>
        </p:txBody>
      </p:sp>
      <p:sp>
        <p:nvSpPr>
          <p:cNvPr id="21" name="内容占位符 2"/>
          <p:cNvSpPr/>
          <p:nvPr>
            <p:ph idx="13"/>
          </p:nvPr>
        </p:nvSpPr>
        <p:spPr>
          <a:xfrm>
            <a:off x="844551" y="1499607"/>
            <a:ext cx="10674350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r>
              <a:rPr lang="zh-CN"/>
              <a:t>可以认为是基于字串匹配的Dependency Parsing</a:t>
            </a:r>
            <a:endParaRPr lang="zh-CN"/>
          </a:p>
        </p:txBody>
      </p:sp>
      <p:pic>
        <p:nvPicPr>
          <p:cNvPr id="22" name="Picture 21"/>
          <p:cNvPicPr/>
          <p:nvPr/>
        </p:nvPicPr>
        <p:blipFill>
          <a:blip r:embed="rId1"/>
          <a:stretch>
            <a:fillRect/>
          </a:stretch>
        </p:blipFill>
        <p:spPr>
          <a:xfrm>
            <a:off x="5247906" y="1923033"/>
            <a:ext cx="5257800" cy="109220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5247906" y="3091853"/>
            <a:ext cx="5365460" cy="1474393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3"/>
          <a:stretch>
            <a:fillRect/>
          </a:stretch>
        </p:blipFill>
        <p:spPr>
          <a:xfrm>
            <a:off x="5240354" y="4715042"/>
            <a:ext cx="5373012" cy="15157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/>
          <p:nvPr>
            <p:ph type="body" idx="12" hasCustomPrompt="1"/>
          </p:nvPr>
        </p:nvSpPr>
        <p:spPr>
          <a:xfrm>
            <a:off x="2984500" y="2699665"/>
            <a:ext cx="8534400" cy="50783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3600" b="1" kern="1200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800" b="1" kern="1200">
                <a:solidFill>
                  <a:schemeClr val="bg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>
            <a:r>
              <a:rPr lang="zh-CN"/>
              <a:t>基于语义依存关系分析的三元关系抽取</a:t>
            </a:r>
            <a:endParaRPr lang="zh-CN"/>
          </a:p>
        </p:txBody>
      </p:sp>
      <p:sp>
        <p:nvSpPr>
          <p:cNvPr id="5" name="Text Box 4"/>
          <p:cNvSpPr txBox="1"/>
          <p:nvPr/>
        </p:nvSpPr>
        <p:spPr>
          <a:xfrm>
            <a:off x="1175285" y="2522479"/>
            <a:ext cx="1476476" cy="1200329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1pPr>
            <a:lvl2pPr marL="457200" lvl="1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2pPr>
            <a:lvl3pPr marL="914400" lvl="2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3pPr>
            <a:lvl4pPr marL="1371600" lvl="3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4pPr>
            <a:lvl5pPr marL="1828800" lvl="4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5pPr>
            <a:lvl6pPr marL="2286000" lvl="5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6pPr>
            <a:lvl7pPr marL="2743200" lvl="6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7pPr>
            <a:lvl8pPr marL="3200400" lvl="7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8pPr>
            <a:lvl9pPr marL="3657600" lvl="8" algn="l" defTabSz="457200">
              <a:defRPr sz="1800" kern="1200">
                <a:solidFill>
                  <a:schemeClr val="tx1"/>
                </a:solidFill>
                <a:latin typeface="Arial" panose="020B0604020202090204"/>
                <a:ea typeface="微软雅黑 Light"/>
              </a:defRPr>
            </a:lvl9pPr>
          </a:lstStyle>
          <a:p>
            <a:pPr algn="ctr"/>
            <a:r>
              <a:rPr lang="en-US" sz="7200" b="1" spc="50">
                <a:solidFill>
                  <a:srgbClr val="003B6A"/>
                </a:solidFill>
                <a:latin typeface="Arial" panose="020B0604020202090204"/>
                <a:ea typeface="微软雅黑 Light"/>
              </a:rPr>
              <a:t>03</a:t>
            </a:r>
            <a:endParaRPr lang="en-US" sz="7200" b="1" spc="50">
              <a:solidFill>
                <a:srgbClr val="003B6A"/>
              </a:solidFill>
              <a:latin typeface="Arial" panose="020B0604020202090204"/>
              <a:ea typeface="微软雅黑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" name="文本占位符 11"/>
          <p:cNvSpPr/>
          <p:nvPr>
            <p:ph type="body" idx="12" hasCustomPrompt="1"/>
          </p:nvPr>
        </p:nvSpPr>
        <p:spPr>
          <a:xfrm>
            <a:off x="660400" y="315249"/>
            <a:ext cx="7601971" cy="5078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800" b="1" spc="3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800" b="1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r>
              <a:rPr lang="zh-CN"/>
              <a:t>Semantic Dependency Parsing</a:t>
            </a:r>
            <a:endParaRPr lang="zh-CN"/>
          </a:p>
        </p:txBody>
      </p:sp>
      <p:sp>
        <p:nvSpPr>
          <p:cNvPr id="20" name="内容占位符 2"/>
          <p:cNvSpPr/>
          <p:nvPr>
            <p:ph idx="14"/>
          </p:nvPr>
        </p:nvSpPr>
        <p:spPr>
          <a:xfrm>
            <a:off x="660399" y="2044704"/>
            <a:ext cx="5718158" cy="3568691"/>
          </a:xfrm>
          <a:prstGeom prst="rect">
            <a:avLst/>
          </a:prstGeom>
        </p:spPr>
        <p:txBody>
          <a:bodyPr/>
          <a:lstStyle>
            <a:lvl1pPr marL="0" lvl="0" indent="0" algn="just">
              <a:lnSpc>
                <a:spcPct val="130000"/>
              </a:lnSpc>
              <a:spcBef>
                <a:spcPts val="1200"/>
              </a:spcBef>
              <a:buNone/>
              <a:defRPr sz="2000" b="0">
                <a:solidFill>
                  <a:schemeClr val="tx1"/>
                </a:solidFill>
                <a:latin typeface="微软雅黑 Light"/>
                <a:ea typeface="微软雅黑 Light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/>
        </p:txBody>
      </p:sp>
      <p:sp>
        <p:nvSpPr>
          <p:cNvPr id="21" name="内容占位符 2"/>
          <p:cNvSpPr/>
          <p:nvPr>
            <p:ph idx="13"/>
          </p:nvPr>
        </p:nvSpPr>
        <p:spPr>
          <a:xfrm>
            <a:off x="844551" y="1499607"/>
            <a:ext cx="10674350" cy="37050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tx2"/>
                </a:solidFill>
                <a:latin typeface="微软雅黑"/>
                <a:ea typeface="微软雅黑"/>
              </a:defRPr>
            </a:lvl1pPr>
            <a:lvl2pPr marL="457200" lvl="1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indent="0">
              <a:buNone/>
              <a:defRPr sz="2400" b="1">
                <a:solidFill>
                  <a:schemeClr val="tx1"/>
                </a:solidFill>
                <a:latin typeface="微软雅黑"/>
                <a:ea typeface="微软雅黑"/>
              </a:defRPr>
            </a:lvl5pPr>
          </a:lstStyle>
          <a:p>
            <a:r>
              <a:rPr lang="zh-CN"/>
              <a:t>LTP：哈工大</a:t>
            </a:r>
            <a:endParaRPr lang="zh-CN"/>
          </a:p>
        </p:txBody>
      </p:sp>
      <p:pic>
        <p:nvPicPr>
          <p:cNvPr id="22" name="Picture 21"/>
          <p:cNvPicPr/>
          <p:nvPr/>
        </p:nvPicPr>
        <p:blipFill>
          <a:blip r:embed="rId1"/>
          <a:stretch>
            <a:fillRect/>
          </a:stretch>
        </p:blipFill>
        <p:spPr>
          <a:xfrm>
            <a:off x="6495962" y="914321"/>
            <a:ext cx="3704376" cy="5526894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665536" y="2044704"/>
            <a:ext cx="5516190" cy="38850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C0C0C"/>
      </a:dk1>
      <a:lt1>
        <a:srgbClr val="FFFFFF"/>
      </a:lt1>
      <a:dk2>
        <a:srgbClr val="003B6A"/>
      </a:dk2>
      <a:lt2>
        <a:srgbClr val="898989"/>
      </a:lt2>
      <a:accent1>
        <a:srgbClr val="004F8E"/>
      </a:accent1>
      <a:accent2>
        <a:srgbClr val="D0121B"/>
      </a:accent2>
      <a:accent3>
        <a:srgbClr val="FFDC6D"/>
      </a:accent3>
      <a:accent4>
        <a:srgbClr val="2D8987"/>
      </a:accent4>
      <a:accent5>
        <a:srgbClr val="9FD4FF"/>
      </a:accent5>
      <a:accent6>
        <a:srgbClr val="4C216D"/>
      </a:accent6>
      <a:hlink>
        <a:srgbClr val="D0121B"/>
      </a:hlink>
      <a:folHlink>
        <a:srgbClr val="898989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1399</Words>
  <Application>WPS Writer</Application>
  <PresentationFormat/>
  <Paragraphs>143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Arial</vt:lpstr>
      <vt:lpstr>SimSun</vt:lpstr>
      <vt:lpstr>Wingdings</vt:lpstr>
      <vt:lpstr>Arial</vt:lpstr>
      <vt:lpstr>微软雅黑 Light</vt:lpstr>
      <vt:lpstr>Thonburi</vt:lpstr>
      <vt:lpstr>微软雅黑</vt:lpstr>
      <vt:lpstr>汉仪旗黑</vt:lpstr>
      <vt:lpstr>Wingdings</vt:lpstr>
      <vt:lpstr>var(--vscode-editor-font-family)</vt:lpstr>
      <vt:lpstr>Menlo</vt:lpstr>
      <vt:lpstr>微软雅黑</vt:lpstr>
      <vt:lpstr>Arial Unicode MS</vt:lpstr>
      <vt:lpstr>Calibri</vt:lpstr>
      <vt:lpstr>Helvetica Neue</vt:lpstr>
      <vt:lpstr>SimSun</vt:lpstr>
      <vt:lpstr>汉仪书宋二KW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su</cp:lastModifiedBy>
  <cp:revision>5</cp:revision>
  <dcterms:created xsi:type="dcterms:W3CDTF">2021-06-08T05:23:42Z</dcterms:created>
  <dcterms:modified xsi:type="dcterms:W3CDTF">2021-06-08T05:23:42Z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1033-3.3.1.5149</vt:lpwstr>
  </property>
</Properties>
</file>